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4"/>
  </p:sldMasterIdLst>
  <p:notesMasterIdLst>
    <p:notesMasterId r:id="rId15"/>
  </p:notesMasterIdLst>
  <p:sldIdLst>
    <p:sldId id="256" r:id="rId5"/>
    <p:sldId id="263" r:id="rId6"/>
    <p:sldId id="265" r:id="rId7"/>
    <p:sldId id="266" r:id="rId8"/>
    <p:sldId id="267" r:id="rId9"/>
    <p:sldId id="274" r:id="rId10"/>
    <p:sldId id="269" r:id="rId11"/>
    <p:sldId id="270" r:id="rId12"/>
    <p:sldId id="275" r:id="rId13"/>
    <p:sldId id="273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747775"/>
          </p15:clr>
        </p15:guide>
        <p15:guide id="2" pos="2880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0102"/>
    <a:srgbClr val="990033"/>
    <a:srgbClr val="A80000"/>
    <a:srgbClr val="E0C78F"/>
    <a:srgbClr val="FCD17B"/>
    <a:srgbClr val="C59969"/>
    <a:srgbClr val="D1AE89"/>
    <a:srgbClr val="DEBC9A"/>
    <a:srgbClr val="686868"/>
    <a:srgbClr val="0307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BCFFD2-5A1F-4AF8-8689-FB123C15E7B7}" v="1061" dt="2024-05-02T11:21:45.3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317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RRIERO MARCO" userId="f3a7d381-8cc3-4925-ac2d-6bd9718a2002" providerId="ADAL" clId="{D3BCFFD2-5A1F-4AF8-8689-FB123C15E7B7}"/>
    <pc:docChg chg="undo custSel addSld delSld modSld sldOrd">
      <pc:chgData name="GUERRIERO MARCO" userId="f3a7d381-8cc3-4925-ac2d-6bd9718a2002" providerId="ADAL" clId="{D3BCFFD2-5A1F-4AF8-8689-FB123C15E7B7}" dt="2024-05-02T11:21:45.377" v="2504"/>
      <pc:docMkLst>
        <pc:docMk/>
      </pc:docMkLst>
      <pc:sldChg chg="modTransition modAnim">
        <pc:chgData name="GUERRIERO MARCO" userId="f3a7d381-8cc3-4925-ac2d-6bd9718a2002" providerId="ADAL" clId="{D3BCFFD2-5A1F-4AF8-8689-FB123C15E7B7}" dt="2024-05-02T08:49:19.451" v="819"/>
        <pc:sldMkLst>
          <pc:docMk/>
          <pc:sldMk cId="0" sldId="256"/>
        </pc:sldMkLst>
      </pc:sldChg>
      <pc:sldChg chg="addSp delSp modSp mod modTransition setBg delAnim modAnim">
        <pc:chgData name="GUERRIERO MARCO" userId="f3a7d381-8cc3-4925-ac2d-6bd9718a2002" providerId="ADAL" clId="{D3BCFFD2-5A1F-4AF8-8689-FB123C15E7B7}" dt="2024-05-02T09:36:36.404" v="1477" actId="113"/>
        <pc:sldMkLst>
          <pc:docMk/>
          <pc:sldMk cId="1663291670" sldId="263"/>
        </pc:sldMkLst>
        <pc:spChg chg="add del mod">
          <ac:chgData name="GUERRIERO MARCO" userId="f3a7d381-8cc3-4925-ac2d-6bd9718a2002" providerId="ADAL" clId="{D3BCFFD2-5A1F-4AF8-8689-FB123C15E7B7}" dt="2024-05-02T09:14:22.579" v="1062" actId="11529"/>
          <ac:spMkLst>
            <pc:docMk/>
            <pc:sldMk cId="1663291670" sldId="263"/>
            <ac:spMk id="2" creationId="{F7DEA4C0-D554-6ED9-AC9A-E9F6BD77871E}"/>
          </ac:spMkLst>
        </pc:spChg>
        <pc:spChg chg="mod">
          <ac:chgData name="GUERRIERO MARCO" userId="f3a7d381-8cc3-4925-ac2d-6bd9718a2002" providerId="ADAL" clId="{D3BCFFD2-5A1F-4AF8-8689-FB123C15E7B7}" dt="2024-05-02T09:26:34.916" v="1251" actId="2711"/>
          <ac:spMkLst>
            <pc:docMk/>
            <pc:sldMk cId="1663291670" sldId="263"/>
            <ac:spMk id="4" creationId="{6B265B65-E811-35B2-8EEB-89A6B710E2F4}"/>
          </ac:spMkLst>
        </pc:spChg>
        <pc:spChg chg="mod">
          <ac:chgData name="GUERRIERO MARCO" userId="f3a7d381-8cc3-4925-ac2d-6bd9718a2002" providerId="ADAL" clId="{D3BCFFD2-5A1F-4AF8-8689-FB123C15E7B7}" dt="2024-05-02T09:36:36.404" v="1477" actId="113"/>
          <ac:spMkLst>
            <pc:docMk/>
            <pc:sldMk cId="1663291670" sldId="263"/>
            <ac:spMk id="6" creationId="{D4DEC48C-B349-589C-3A7A-487277F16128}"/>
          </ac:spMkLst>
        </pc:spChg>
        <pc:picChg chg="add mod">
          <ac:chgData name="GUERRIERO MARCO" userId="f3a7d381-8cc3-4925-ac2d-6bd9718a2002" providerId="ADAL" clId="{D3BCFFD2-5A1F-4AF8-8689-FB123C15E7B7}" dt="2024-05-02T09:25:22.864" v="1193" actId="1038"/>
          <ac:picMkLst>
            <pc:docMk/>
            <pc:sldMk cId="1663291670" sldId="263"/>
            <ac:picMk id="5" creationId="{EEBEEBBC-BB06-92E0-EC73-126BA6A5FF3C}"/>
          </ac:picMkLst>
        </pc:picChg>
        <pc:picChg chg="mod">
          <ac:chgData name="GUERRIERO MARCO" userId="f3a7d381-8cc3-4925-ac2d-6bd9718a2002" providerId="ADAL" clId="{D3BCFFD2-5A1F-4AF8-8689-FB123C15E7B7}" dt="2024-05-02T09:19:22.248" v="1161" actId="1037"/>
          <ac:picMkLst>
            <pc:docMk/>
            <pc:sldMk cId="1663291670" sldId="263"/>
            <ac:picMk id="8" creationId="{54F928E2-1590-E9C9-7E2F-EFAEAA5F8E6F}"/>
          </ac:picMkLst>
        </pc:picChg>
        <pc:picChg chg="del mod">
          <ac:chgData name="GUERRIERO MARCO" userId="f3a7d381-8cc3-4925-ac2d-6bd9718a2002" providerId="ADAL" clId="{D3BCFFD2-5A1F-4AF8-8689-FB123C15E7B7}" dt="2024-05-02T09:24:34.833" v="1168" actId="478"/>
          <ac:picMkLst>
            <pc:docMk/>
            <pc:sldMk cId="1663291670" sldId="263"/>
            <ac:picMk id="10" creationId="{5E7E8A62-5E40-E62A-8CBE-763069FA1A6B}"/>
          </ac:picMkLst>
        </pc:picChg>
      </pc:sldChg>
      <pc:sldChg chg="modSp mod modTransition setBg modAnim">
        <pc:chgData name="GUERRIERO MARCO" userId="f3a7d381-8cc3-4925-ac2d-6bd9718a2002" providerId="ADAL" clId="{D3BCFFD2-5A1F-4AF8-8689-FB123C15E7B7}" dt="2024-05-02T11:20:08.038" v="2501"/>
        <pc:sldMkLst>
          <pc:docMk/>
          <pc:sldMk cId="1999439937" sldId="265"/>
        </pc:sldMkLst>
        <pc:spChg chg="mod">
          <ac:chgData name="GUERRIERO MARCO" userId="f3a7d381-8cc3-4925-ac2d-6bd9718a2002" providerId="ADAL" clId="{D3BCFFD2-5A1F-4AF8-8689-FB123C15E7B7}" dt="2024-05-02T09:28:28.752" v="1268" actId="1076"/>
          <ac:spMkLst>
            <pc:docMk/>
            <pc:sldMk cId="1999439937" sldId="265"/>
            <ac:spMk id="4" creationId="{6B265B65-E811-35B2-8EEB-89A6B710E2F4}"/>
          </ac:spMkLst>
        </pc:spChg>
        <pc:spChg chg="mod">
          <ac:chgData name="GUERRIERO MARCO" userId="f3a7d381-8cc3-4925-ac2d-6bd9718a2002" providerId="ADAL" clId="{D3BCFFD2-5A1F-4AF8-8689-FB123C15E7B7}" dt="2024-05-02T09:37:11.123" v="1479" actId="113"/>
          <ac:spMkLst>
            <pc:docMk/>
            <pc:sldMk cId="1999439937" sldId="265"/>
            <ac:spMk id="6" creationId="{D4DEC48C-B349-589C-3A7A-487277F16128}"/>
          </ac:spMkLst>
        </pc:spChg>
        <pc:picChg chg="mod">
          <ac:chgData name="GUERRIERO MARCO" userId="f3a7d381-8cc3-4925-ac2d-6bd9718a2002" providerId="ADAL" clId="{D3BCFFD2-5A1F-4AF8-8689-FB123C15E7B7}" dt="2024-05-02T09:28:45.147" v="1270" actId="1076"/>
          <ac:picMkLst>
            <pc:docMk/>
            <pc:sldMk cId="1999439937" sldId="265"/>
            <ac:picMk id="9" creationId="{38A413DA-9AE9-6008-259B-7E5031DC8FFC}"/>
          </ac:picMkLst>
        </pc:picChg>
        <pc:picChg chg="mod">
          <ac:chgData name="GUERRIERO MARCO" userId="f3a7d381-8cc3-4925-ac2d-6bd9718a2002" providerId="ADAL" clId="{D3BCFFD2-5A1F-4AF8-8689-FB123C15E7B7}" dt="2024-05-02T09:27:55.930" v="1264" actId="1038"/>
          <ac:picMkLst>
            <pc:docMk/>
            <pc:sldMk cId="1999439937" sldId="265"/>
            <ac:picMk id="11" creationId="{18B311D6-0BFD-8831-0A3F-CAE01BF32C14}"/>
          </ac:picMkLst>
        </pc:picChg>
      </pc:sldChg>
      <pc:sldChg chg="addSp delSp modSp mod modTransition setBg addAnim delAnim modAnim">
        <pc:chgData name="GUERRIERO MARCO" userId="f3a7d381-8cc3-4925-ac2d-6bd9718a2002" providerId="ADAL" clId="{D3BCFFD2-5A1F-4AF8-8689-FB123C15E7B7}" dt="2024-05-02T09:39:30.560" v="1514" actId="1076"/>
        <pc:sldMkLst>
          <pc:docMk/>
          <pc:sldMk cId="4031779689" sldId="266"/>
        </pc:sldMkLst>
        <pc:spChg chg="mod">
          <ac:chgData name="GUERRIERO MARCO" userId="f3a7d381-8cc3-4925-ac2d-6bd9718a2002" providerId="ADAL" clId="{D3BCFFD2-5A1F-4AF8-8689-FB123C15E7B7}" dt="2024-05-02T09:39:30.560" v="1514" actId="1076"/>
          <ac:spMkLst>
            <pc:docMk/>
            <pc:sldMk cId="4031779689" sldId="266"/>
            <ac:spMk id="4" creationId="{6B265B65-E811-35B2-8EEB-89A6B710E2F4}"/>
          </ac:spMkLst>
        </pc:spChg>
        <pc:spChg chg="mod">
          <ac:chgData name="GUERRIERO MARCO" userId="f3a7d381-8cc3-4925-ac2d-6bd9718a2002" providerId="ADAL" clId="{D3BCFFD2-5A1F-4AF8-8689-FB123C15E7B7}" dt="2024-05-02T09:38:07.825" v="1489" actId="1076"/>
          <ac:spMkLst>
            <pc:docMk/>
            <pc:sldMk cId="4031779689" sldId="266"/>
            <ac:spMk id="6" creationId="{D4DEC48C-B349-589C-3A7A-487277F16128}"/>
          </ac:spMkLst>
        </pc:spChg>
        <pc:spChg chg="del mod">
          <ac:chgData name="GUERRIERO MARCO" userId="f3a7d381-8cc3-4925-ac2d-6bd9718a2002" providerId="ADAL" clId="{D3BCFFD2-5A1F-4AF8-8689-FB123C15E7B7}" dt="2024-05-02T09:37:59.792" v="1488" actId="478"/>
          <ac:spMkLst>
            <pc:docMk/>
            <pc:sldMk cId="4031779689" sldId="266"/>
            <ac:spMk id="9" creationId="{4B5CA71C-7219-BE68-B423-B5298E0C0B82}"/>
          </ac:spMkLst>
        </pc:spChg>
        <pc:picChg chg="add del mod">
          <ac:chgData name="GUERRIERO MARCO" userId="f3a7d381-8cc3-4925-ac2d-6bd9718a2002" providerId="ADAL" clId="{D3BCFFD2-5A1F-4AF8-8689-FB123C15E7B7}" dt="2024-05-02T09:39:18.464" v="1513" actId="14100"/>
          <ac:picMkLst>
            <pc:docMk/>
            <pc:sldMk cId="4031779689" sldId="266"/>
            <ac:picMk id="8" creationId="{3047072E-E50B-7F0D-D393-54445B899A74}"/>
          </ac:picMkLst>
        </pc:picChg>
        <pc:picChg chg="mod">
          <ac:chgData name="GUERRIERO MARCO" userId="f3a7d381-8cc3-4925-ac2d-6bd9718a2002" providerId="ADAL" clId="{D3BCFFD2-5A1F-4AF8-8689-FB123C15E7B7}" dt="2024-05-02T09:33:47.468" v="1302" actId="1037"/>
          <ac:picMkLst>
            <pc:docMk/>
            <pc:sldMk cId="4031779689" sldId="266"/>
            <ac:picMk id="10" creationId="{8A96BD0C-3958-C83F-A450-D0672E31E2CE}"/>
          </ac:picMkLst>
        </pc:picChg>
      </pc:sldChg>
      <pc:sldChg chg="addSp delSp modSp mod modTransition setBg delAnim modAnim">
        <pc:chgData name="GUERRIERO MARCO" userId="f3a7d381-8cc3-4925-ac2d-6bd9718a2002" providerId="ADAL" clId="{D3BCFFD2-5A1F-4AF8-8689-FB123C15E7B7}" dt="2024-05-02T10:53:09.147" v="2336"/>
        <pc:sldMkLst>
          <pc:docMk/>
          <pc:sldMk cId="1122035598" sldId="267"/>
        </pc:sldMkLst>
        <pc:spChg chg="add del mod">
          <ac:chgData name="GUERRIERO MARCO" userId="f3a7d381-8cc3-4925-ac2d-6bd9718a2002" providerId="ADAL" clId="{D3BCFFD2-5A1F-4AF8-8689-FB123C15E7B7}" dt="2024-05-02T09:59:01.761" v="1673" actId="478"/>
          <ac:spMkLst>
            <pc:docMk/>
            <pc:sldMk cId="1122035598" sldId="267"/>
            <ac:spMk id="3" creationId="{A38234CC-4026-87D1-6791-B16D3AFF2CA4}"/>
          </ac:spMkLst>
        </pc:spChg>
        <pc:spChg chg="mod">
          <ac:chgData name="GUERRIERO MARCO" userId="f3a7d381-8cc3-4925-ac2d-6bd9718a2002" providerId="ADAL" clId="{D3BCFFD2-5A1F-4AF8-8689-FB123C15E7B7}" dt="2024-05-02T09:47:07.231" v="1614" actId="1076"/>
          <ac:spMkLst>
            <pc:docMk/>
            <pc:sldMk cId="1122035598" sldId="267"/>
            <ac:spMk id="4" creationId="{6B265B65-E811-35B2-8EEB-89A6B710E2F4}"/>
          </ac:spMkLst>
        </pc:spChg>
        <pc:spChg chg="add mod">
          <ac:chgData name="GUERRIERO MARCO" userId="f3a7d381-8cc3-4925-ac2d-6bd9718a2002" providerId="ADAL" clId="{D3BCFFD2-5A1F-4AF8-8689-FB123C15E7B7}" dt="2024-05-02T10:05:44.762" v="1795" actId="1076"/>
          <ac:spMkLst>
            <pc:docMk/>
            <pc:sldMk cId="1122035598" sldId="267"/>
            <ac:spMk id="5" creationId="{667D5B88-B9C3-3F6B-FF7F-F6D41686E5DB}"/>
          </ac:spMkLst>
        </pc:spChg>
        <pc:spChg chg="del mod">
          <ac:chgData name="GUERRIERO MARCO" userId="f3a7d381-8cc3-4925-ac2d-6bd9718a2002" providerId="ADAL" clId="{D3BCFFD2-5A1F-4AF8-8689-FB123C15E7B7}" dt="2024-05-02T09:43:06.858" v="1561" actId="478"/>
          <ac:spMkLst>
            <pc:docMk/>
            <pc:sldMk cId="1122035598" sldId="267"/>
            <ac:spMk id="6" creationId="{D4DEC48C-B349-589C-3A7A-487277F16128}"/>
          </ac:spMkLst>
        </pc:spChg>
        <pc:spChg chg="add mod">
          <ac:chgData name="GUERRIERO MARCO" userId="f3a7d381-8cc3-4925-ac2d-6bd9718a2002" providerId="ADAL" clId="{D3BCFFD2-5A1F-4AF8-8689-FB123C15E7B7}" dt="2024-05-02T10:06:03.111" v="1799" actId="20577"/>
          <ac:spMkLst>
            <pc:docMk/>
            <pc:sldMk cId="1122035598" sldId="267"/>
            <ac:spMk id="7" creationId="{6EE59B54-8765-421D-9148-F60A97695BCB}"/>
          </ac:spMkLst>
        </pc:spChg>
        <pc:spChg chg="add mod">
          <ac:chgData name="GUERRIERO MARCO" userId="f3a7d381-8cc3-4925-ac2d-6bd9718a2002" providerId="ADAL" clId="{D3BCFFD2-5A1F-4AF8-8689-FB123C15E7B7}" dt="2024-05-02T10:05:53.233" v="1797" actId="1076"/>
          <ac:spMkLst>
            <pc:docMk/>
            <pc:sldMk cId="1122035598" sldId="267"/>
            <ac:spMk id="8" creationId="{7C1A429F-E89B-CF9A-94B5-8DDC71FF32F0}"/>
          </ac:spMkLst>
        </pc:spChg>
        <pc:spChg chg="add mod">
          <ac:chgData name="GUERRIERO MARCO" userId="f3a7d381-8cc3-4925-ac2d-6bd9718a2002" providerId="ADAL" clId="{D3BCFFD2-5A1F-4AF8-8689-FB123C15E7B7}" dt="2024-05-02T10:05:57.529" v="1798" actId="1076"/>
          <ac:spMkLst>
            <pc:docMk/>
            <pc:sldMk cId="1122035598" sldId="267"/>
            <ac:spMk id="9" creationId="{949C45C9-2053-E268-F42E-FEE0234114DF}"/>
          </ac:spMkLst>
        </pc:spChg>
        <pc:spChg chg="add del mod">
          <ac:chgData name="GUERRIERO MARCO" userId="f3a7d381-8cc3-4925-ac2d-6bd9718a2002" providerId="ADAL" clId="{D3BCFFD2-5A1F-4AF8-8689-FB123C15E7B7}" dt="2024-05-02T09:59:04.280" v="1674" actId="478"/>
          <ac:spMkLst>
            <pc:docMk/>
            <pc:sldMk cId="1122035598" sldId="267"/>
            <ac:spMk id="12" creationId="{3F5AEDC1-226D-858A-FF50-5D83C4746AED}"/>
          </ac:spMkLst>
        </pc:spChg>
        <pc:spChg chg="add mod">
          <ac:chgData name="GUERRIERO MARCO" userId="f3a7d381-8cc3-4925-ac2d-6bd9718a2002" providerId="ADAL" clId="{D3BCFFD2-5A1F-4AF8-8689-FB123C15E7B7}" dt="2024-05-02T10:10:51.848" v="1870" actId="1076"/>
          <ac:spMkLst>
            <pc:docMk/>
            <pc:sldMk cId="1122035598" sldId="267"/>
            <ac:spMk id="13" creationId="{A38234CC-4026-87D1-6791-B16D3AFF2CA4}"/>
          </ac:spMkLst>
        </pc:spChg>
        <pc:spChg chg="add mod">
          <ac:chgData name="GUERRIERO MARCO" userId="f3a7d381-8cc3-4925-ac2d-6bd9718a2002" providerId="ADAL" clId="{D3BCFFD2-5A1F-4AF8-8689-FB123C15E7B7}" dt="2024-05-02T10:06:43.489" v="1800" actId="1076"/>
          <ac:spMkLst>
            <pc:docMk/>
            <pc:sldMk cId="1122035598" sldId="267"/>
            <ac:spMk id="14" creationId="{93B25CBA-3585-EE9D-F562-82D10F260672}"/>
          </ac:spMkLst>
        </pc:spChg>
        <pc:spChg chg="add mod">
          <ac:chgData name="GUERRIERO MARCO" userId="f3a7d381-8cc3-4925-ac2d-6bd9718a2002" providerId="ADAL" clId="{D3BCFFD2-5A1F-4AF8-8689-FB123C15E7B7}" dt="2024-05-02T10:16:00.030" v="1902" actId="20577"/>
          <ac:spMkLst>
            <pc:docMk/>
            <pc:sldMk cId="1122035598" sldId="267"/>
            <ac:spMk id="15" creationId="{B14FC930-6C04-C0BF-F23A-A24106C630C9}"/>
          </ac:spMkLst>
        </pc:spChg>
        <pc:spChg chg="add mod">
          <ac:chgData name="GUERRIERO MARCO" userId="f3a7d381-8cc3-4925-ac2d-6bd9718a2002" providerId="ADAL" clId="{D3BCFFD2-5A1F-4AF8-8689-FB123C15E7B7}" dt="2024-05-02T10:15:57.227" v="1901" actId="1076"/>
          <ac:spMkLst>
            <pc:docMk/>
            <pc:sldMk cId="1122035598" sldId="267"/>
            <ac:spMk id="16" creationId="{CB5AF4BD-54F6-39EC-A90D-A0BD24981DBB}"/>
          </ac:spMkLst>
        </pc:spChg>
        <pc:picChg chg="mod">
          <ac:chgData name="GUERRIERO MARCO" userId="f3a7d381-8cc3-4925-ac2d-6bd9718a2002" providerId="ADAL" clId="{D3BCFFD2-5A1F-4AF8-8689-FB123C15E7B7}" dt="2024-05-02T09:41:28.992" v="1552" actId="1038"/>
          <ac:picMkLst>
            <pc:docMk/>
            <pc:sldMk cId="1122035598" sldId="267"/>
            <ac:picMk id="10" creationId="{8A96BD0C-3958-C83F-A450-D0672E31E2CE}"/>
          </ac:picMkLst>
        </pc:picChg>
        <pc:picChg chg="mod">
          <ac:chgData name="GUERRIERO MARCO" userId="f3a7d381-8cc3-4925-ac2d-6bd9718a2002" providerId="ADAL" clId="{D3BCFFD2-5A1F-4AF8-8689-FB123C15E7B7}" dt="2024-05-02T10:11:34.924" v="1872" actId="1076"/>
          <ac:picMkLst>
            <pc:docMk/>
            <pc:sldMk cId="1122035598" sldId="267"/>
            <ac:picMk id="24" creationId="{42C80083-7B0B-455F-D62E-70F3E832414A}"/>
          </ac:picMkLst>
        </pc:picChg>
        <pc:picChg chg="mod">
          <ac:chgData name="GUERRIERO MARCO" userId="f3a7d381-8cc3-4925-ac2d-6bd9718a2002" providerId="ADAL" clId="{D3BCFFD2-5A1F-4AF8-8689-FB123C15E7B7}" dt="2024-05-02T10:11:22.997" v="1871" actId="14100"/>
          <ac:picMkLst>
            <pc:docMk/>
            <pc:sldMk cId="1122035598" sldId="267"/>
            <ac:picMk id="26" creationId="{B250CB78-572D-8543-D237-FE3C89E26ED4}"/>
          </ac:picMkLst>
        </pc:picChg>
      </pc:sldChg>
      <pc:sldChg chg="addSp delSp modSp del mod modTransition delAnim modAnim">
        <pc:chgData name="GUERRIERO MARCO" userId="f3a7d381-8cc3-4925-ac2d-6bd9718a2002" providerId="ADAL" clId="{D3BCFFD2-5A1F-4AF8-8689-FB123C15E7B7}" dt="2024-05-02T10:39:14.277" v="2139" actId="47"/>
        <pc:sldMkLst>
          <pc:docMk/>
          <pc:sldMk cId="3921714838" sldId="268"/>
        </pc:sldMkLst>
        <pc:spChg chg="add del mod">
          <ac:chgData name="GUERRIERO MARCO" userId="f3a7d381-8cc3-4925-ac2d-6bd9718a2002" providerId="ADAL" clId="{D3BCFFD2-5A1F-4AF8-8689-FB123C15E7B7}" dt="2024-05-02T10:27:21.002" v="1988" actId="478"/>
          <ac:spMkLst>
            <pc:docMk/>
            <pc:sldMk cId="3921714838" sldId="268"/>
            <ac:spMk id="3" creationId="{C5165407-754C-C042-E02B-F1313EEA6ADF}"/>
          </ac:spMkLst>
        </pc:spChg>
        <pc:spChg chg="del mod">
          <ac:chgData name="GUERRIERO MARCO" userId="f3a7d381-8cc3-4925-ac2d-6bd9718a2002" providerId="ADAL" clId="{D3BCFFD2-5A1F-4AF8-8689-FB123C15E7B7}" dt="2024-05-02T10:27:15.639" v="1987" actId="478"/>
          <ac:spMkLst>
            <pc:docMk/>
            <pc:sldMk cId="3921714838" sldId="268"/>
            <ac:spMk id="6" creationId="{D4DEC48C-B349-589C-3A7A-487277F16128}"/>
          </ac:spMkLst>
        </pc:spChg>
        <pc:spChg chg="add mod">
          <ac:chgData name="GUERRIERO MARCO" userId="f3a7d381-8cc3-4925-ac2d-6bd9718a2002" providerId="ADAL" clId="{D3BCFFD2-5A1F-4AF8-8689-FB123C15E7B7}" dt="2024-05-02T10:27:29.991" v="1991"/>
          <ac:spMkLst>
            <pc:docMk/>
            <pc:sldMk cId="3921714838" sldId="268"/>
            <ac:spMk id="7" creationId="{6FDC8A7C-68B7-DF42-6D0D-C8AB478877D9}"/>
          </ac:spMkLst>
        </pc:spChg>
        <pc:spChg chg="del">
          <ac:chgData name="GUERRIERO MARCO" userId="f3a7d381-8cc3-4925-ac2d-6bd9718a2002" providerId="ADAL" clId="{D3BCFFD2-5A1F-4AF8-8689-FB123C15E7B7}" dt="2024-05-02T10:27:26.279" v="1990" actId="21"/>
          <ac:spMkLst>
            <pc:docMk/>
            <pc:sldMk cId="3921714838" sldId="268"/>
            <ac:spMk id="18" creationId="{6FDC8A7C-68B7-DF42-6D0D-C8AB478877D9}"/>
          </ac:spMkLst>
        </pc:spChg>
        <pc:picChg chg="add mod">
          <ac:chgData name="GUERRIERO MARCO" userId="f3a7d381-8cc3-4925-ac2d-6bd9718a2002" providerId="ADAL" clId="{D3BCFFD2-5A1F-4AF8-8689-FB123C15E7B7}" dt="2024-05-02T10:27:29.991" v="1991"/>
          <ac:picMkLst>
            <pc:docMk/>
            <pc:sldMk cId="3921714838" sldId="268"/>
            <ac:picMk id="5" creationId="{39D4EB94-0348-F26F-B16B-B2E7433EDFB9}"/>
          </ac:picMkLst>
        </pc:picChg>
        <pc:picChg chg="del mod">
          <ac:chgData name="GUERRIERO MARCO" userId="f3a7d381-8cc3-4925-ac2d-6bd9718a2002" providerId="ADAL" clId="{D3BCFFD2-5A1F-4AF8-8689-FB123C15E7B7}" dt="2024-05-02T10:27:26.279" v="1990" actId="21"/>
          <ac:picMkLst>
            <pc:docMk/>
            <pc:sldMk cId="3921714838" sldId="268"/>
            <ac:picMk id="17" creationId="{39D4EB94-0348-F26F-B16B-B2E7433EDFB9}"/>
          </ac:picMkLst>
        </pc:picChg>
      </pc:sldChg>
      <pc:sldChg chg="addSp delSp modSp mod modTransition setBg delAnim modAnim">
        <pc:chgData name="GUERRIERO MARCO" userId="f3a7d381-8cc3-4925-ac2d-6bd9718a2002" providerId="ADAL" clId="{D3BCFFD2-5A1F-4AF8-8689-FB123C15E7B7}" dt="2024-05-02T10:38:47.369" v="2138"/>
        <pc:sldMkLst>
          <pc:docMk/>
          <pc:sldMk cId="1095742492" sldId="269"/>
        </pc:sldMkLst>
        <pc:spChg chg="add mod">
          <ac:chgData name="GUERRIERO MARCO" userId="f3a7d381-8cc3-4925-ac2d-6bd9718a2002" providerId="ADAL" clId="{D3BCFFD2-5A1F-4AF8-8689-FB123C15E7B7}" dt="2024-04-30T15:28:42.935" v="3" actId="571"/>
          <ac:spMkLst>
            <pc:docMk/>
            <pc:sldMk cId="1095742492" sldId="269"/>
            <ac:spMk id="2" creationId="{EE9EE059-6D47-E81B-1120-06AA8C80B598}"/>
          </ac:spMkLst>
        </pc:spChg>
        <pc:spChg chg="add mod">
          <ac:chgData name="GUERRIERO MARCO" userId="f3a7d381-8cc3-4925-ac2d-6bd9718a2002" providerId="ADAL" clId="{D3BCFFD2-5A1F-4AF8-8689-FB123C15E7B7}" dt="2024-05-02T10:31:57.755" v="2105" actId="14100"/>
          <ac:spMkLst>
            <pc:docMk/>
            <pc:sldMk cId="1095742492" sldId="269"/>
            <ac:spMk id="2" creationId="{FEA8EF92-20B5-DA47-531C-E9E26A0116E9}"/>
          </ac:spMkLst>
        </pc:spChg>
        <pc:spChg chg="mod">
          <ac:chgData name="GUERRIERO MARCO" userId="f3a7d381-8cc3-4925-ac2d-6bd9718a2002" providerId="ADAL" clId="{D3BCFFD2-5A1F-4AF8-8689-FB123C15E7B7}" dt="2024-05-02T10:29:17.865" v="2008" actId="1076"/>
          <ac:spMkLst>
            <pc:docMk/>
            <pc:sldMk cId="1095742492" sldId="269"/>
            <ac:spMk id="4" creationId="{6B265B65-E811-35B2-8EEB-89A6B710E2F4}"/>
          </ac:spMkLst>
        </pc:spChg>
        <pc:spChg chg="del mod">
          <ac:chgData name="GUERRIERO MARCO" userId="f3a7d381-8cc3-4925-ac2d-6bd9718a2002" providerId="ADAL" clId="{D3BCFFD2-5A1F-4AF8-8689-FB123C15E7B7}" dt="2024-05-02T10:29:31.823" v="2011" actId="478"/>
          <ac:spMkLst>
            <pc:docMk/>
            <pc:sldMk cId="1095742492" sldId="269"/>
            <ac:spMk id="5" creationId="{111FAAD5-67F0-1F63-3E65-4A682BB3F550}"/>
          </ac:spMkLst>
        </pc:spChg>
        <pc:spChg chg="add del mod">
          <ac:chgData name="GUERRIERO MARCO" userId="f3a7d381-8cc3-4925-ac2d-6bd9718a2002" providerId="ADAL" clId="{D3BCFFD2-5A1F-4AF8-8689-FB123C15E7B7}" dt="2024-05-02T10:36:59.867" v="2127" actId="478"/>
          <ac:spMkLst>
            <pc:docMk/>
            <pc:sldMk cId="1095742492" sldId="269"/>
            <ac:spMk id="6" creationId="{CC336AE4-E21C-837E-BFDB-A6C079528F41}"/>
          </ac:spMkLst>
        </pc:spChg>
        <pc:picChg chg="add mod">
          <ac:chgData name="GUERRIERO MARCO" userId="f3a7d381-8cc3-4925-ac2d-6bd9718a2002" providerId="ADAL" clId="{D3BCFFD2-5A1F-4AF8-8689-FB123C15E7B7}" dt="2024-05-02T10:32:11.014" v="2108" actId="1076"/>
          <ac:picMkLst>
            <pc:docMk/>
            <pc:sldMk cId="1095742492" sldId="269"/>
            <ac:picMk id="3" creationId="{947B0CF3-EF36-2FF7-24F4-F3A0E87D9CAD}"/>
          </ac:picMkLst>
        </pc:picChg>
        <pc:picChg chg="mod">
          <ac:chgData name="GUERRIERO MARCO" userId="f3a7d381-8cc3-4925-ac2d-6bd9718a2002" providerId="ADAL" clId="{D3BCFFD2-5A1F-4AF8-8689-FB123C15E7B7}" dt="2024-05-02T10:32:34.572" v="2115" actId="1076"/>
          <ac:picMkLst>
            <pc:docMk/>
            <pc:sldMk cId="1095742492" sldId="269"/>
            <ac:picMk id="8" creationId="{C99B4AA0-1B23-5ECB-4D48-037AADFF8E79}"/>
          </ac:picMkLst>
        </pc:picChg>
        <pc:picChg chg="add mod">
          <ac:chgData name="GUERRIERO MARCO" userId="f3a7d381-8cc3-4925-ac2d-6bd9718a2002" providerId="ADAL" clId="{D3BCFFD2-5A1F-4AF8-8689-FB123C15E7B7}" dt="2024-05-02T10:37:05.231" v="2128" actId="14100"/>
          <ac:picMkLst>
            <pc:docMk/>
            <pc:sldMk cId="1095742492" sldId="269"/>
            <ac:picMk id="9" creationId="{6895678D-5E06-45D8-3BA3-4AC8219E815C}"/>
          </ac:picMkLst>
        </pc:picChg>
        <pc:picChg chg="mod">
          <ac:chgData name="GUERRIERO MARCO" userId="f3a7d381-8cc3-4925-ac2d-6bd9718a2002" providerId="ADAL" clId="{D3BCFFD2-5A1F-4AF8-8689-FB123C15E7B7}" dt="2024-05-02T10:28:48.976" v="2005" actId="1076"/>
          <ac:picMkLst>
            <pc:docMk/>
            <pc:sldMk cId="1095742492" sldId="269"/>
            <ac:picMk id="10" creationId="{8A96BD0C-3958-C83F-A450-D0672E31E2CE}"/>
          </ac:picMkLst>
        </pc:picChg>
        <pc:picChg chg="mod">
          <ac:chgData name="GUERRIERO MARCO" userId="f3a7d381-8cc3-4925-ac2d-6bd9718a2002" providerId="ADAL" clId="{D3BCFFD2-5A1F-4AF8-8689-FB123C15E7B7}" dt="2024-05-02T10:32:33.041" v="2114" actId="1076"/>
          <ac:picMkLst>
            <pc:docMk/>
            <pc:sldMk cId="1095742492" sldId="269"/>
            <ac:picMk id="11" creationId="{60AE9A77-74CB-5359-6A73-A991BEC95D1A}"/>
          </ac:picMkLst>
        </pc:picChg>
        <pc:picChg chg="del">
          <ac:chgData name="GUERRIERO MARCO" userId="f3a7d381-8cc3-4925-ac2d-6bd9718a2002" providerId="ADAL" clId="{D3BCFFD2-5A1F-4AF8-8689-FB123C15E7B7}" dt="2024-05-02T10:27:43.630" v="1992" actId="478"/>
          <ac:picMkLst>
            <pc:docMk/>
            <pc:sldMk cId="1095742492" sldId="269"/>
            <ac:picMk id="13" creationId="{C43A2856-6517-43DB-FED0-4CEAB5653398}"/>
          </ac:picMkLst>
        </pc:picChg>
        <pc:picChg chg="mod">
          <ac:chgData name="GUERRIERO MARCO" userId="f3a7d381-8cc3-4925-ac2d-6bd9718a2002" providerId="ADAL" clId="{D3BCFFD2-5A1F-4AF8-8689-FB123C15E7B7}" dt="2024-05-02T10:36:54.636" v="2125" actId="1076"/>
          <ac:picMkLst>
            <pc:docMk/>
            <pc:sldMk cId="1095742492" sldId="269"/>
            <ac:picMk id="15" creationId="{425EE6E1-D085-37C8-C701-D8F5FABAD033}"/>
          </ac:picMkLst>
        </pc:picChg>
        <pc:picChg chg="mod">
          <ac:chgData name="GUERRIERO MARCO" userId="f3a7d381-8cc3-4925-ac2d-6bd9718a2002" providerId="ADAL" clId="{D3BCFFD2-5A1F-4AF8-8689-FB123C15E7B7}" dt="2024-05-02T10:37:23.550" v="2130" actId="14100"/>
          <ac:picMkLst>
            <pc:docMk/>
            <pc:sldMk cId="1095742492" sldId="269"/>
            <ac:picMk id="21" creationId="{D698D3B8-1D2C-8614-909B-146336202502}"/>
          </ac:picMkLst>
        </pc:picChg>
      </pc:sldChg>
      <pc:sldChg chg="addSp delSp modSp mod modTransition setBg delAnim modAnim">
        <pc:chgData name="GUERRIERO MARCO" userId="f3a7d381-8cc3-4925-ac2d-6bd9718a2002" providerId="ADAL" clId="{D3BCFFD2-5A1F-4AF8-8689-FB123C15E7B7}" dt="2024-05-02T10:54:15.326" v="2346" actId="1076"/>
        <pc:sldMkLst>
          <pc:docMk/>
          <pc:sldMk cId="3729426886" sldId="270"/>
        </pc:sldMkLst>
        <pc:spChg chg="add mod">
          <ac:chgData name="GUERRIERO MARCO" userId="f3a7d381-8cc3-4925-ac2d-6bd9718a2002" providerId="ADAL" clId="{D3BCFFD2-5A1F-4AF8-8689-FB123C15E7B7}" dt="2024-05-02T10:42:57.687" v="2252" actId="1076"/>
          <ac:spMkLst>
            <pc:docMk/>
            <pc:sldMk cId="3729426886" sldId="270"/>
            <ac:spMk id="2" creationId="{26009C41-0F29-8AA9-925C-02083E54A0E7}"/>
          </ac:spMkLst>
        </pc:spChg>
        <pc:spChg chg="add mod">
          <ac:chgData name="GUERRIERO MARCO" userId="f3a7d381-8cc3-4925-ac2d-6bd9718a2002" providerId="ADAL" clId="{D3BCFFD2-5A1F-4AF8-8689-FB123C15E7B7}" dt="2024-05-02T10:43:04.536" v="2253" actId="1076"/>
          <ac:spMkLst>
            <pc:docMk/>
            <pc:sldMk cId="3729426886" sldId="270"/>
            <ac:spMk id="3" creationId="{AEDE88BF-C683-2A40-815F-A6730845E7AC}"/>
          </ac:spMkLst>
        </pc:spChg>
        <pc:spChg chg="mod">
          <ac:chgData name="GUERRIERO MARCO" userId="f3a7d381-8cc3-4925-ac2d-6bd9718a2002" providerId="ADAL" clId="{D3BCFFD2-5A1F-4AF8-8689-FB123C15E7B7}" dt="2024-05-02T10:40:32.061" v="2155" actId="14100"/>
          <ac:spMkLst>
            <pc:docMk/>
            <pc:sldMk cId="3729426886" sldId="270"/>
            <ac:spMk id="4" creationId="{6B265B65-E811-35B2-8EEB-89A6B710E2F4}"/>
          </ac:spMkLst>
        </pc:spChg>
        <pc:spChg chg="del mod">
          <ac:chgData name="GUERRIERO MARCO" userId="f3a7d381-8cc3-4925-ac2d-6bd9718a2002" providerId="ADAL" clId="{D3BCFFD2-5A1F-4AF8-8689-FB123C15E7B7}" dt="2024-05-02T10:41:38.589" v="2166" actId="478"/>
          <ac:spMkLst>
            <pc:docMk/>
            <pc:sldMk cId="3729426886" sldId="270"/>
            <ac:spMk id="5" creationId="{C70EE51B-AD81-C7A9-DE51-AAD04F898C41}"/>
          </ac:spMkLst>
        </pc:spChg>
        <pc:spChg chg="del mod">
          <ac:chgData name="GUERRIERO MARCO" userId="f3a7d381-8cc3-4925-ac2d-6bd9718a2002" providerId="ADAL" clId="{D3BCFFD2-5A1F-4AF8-8689-FB123C15E7B7}" dt="2024-05-02T10:41:09.653" v="2159" actId="478"/>
          <ac:spMkLst>
            <pc:docMk/>
            <pc:sldMk cId="3729426886" sldId="270"/>
            <ac:spMk id="9" creationId="{4B5CA71C-7219-BE68-B423-B5298E0C0B82}"/>
          </ac:spMkLst>
        </pc:spChg>
        <pc:picChg chg="add del mod">
          <ac:chgData name="GUERRIERO MARCO" userId="f3a7d381-8cc3-4925-ac2d-6bd9718a2002" providerId="ADAL" clId="{D3BCFFD2-5A1F-4AF8-8689-FB123C15E7B7}" dt="2024-04-30T15:55:27.950" v="780" actId="478"/>
          <ac:picMkLst>
            <pc:docMk/>
            <pc:sldMk cId="3729426886" sldId="270"/>
            <ac:picMk id="2" creationId="{2CF77819-7D30-3933-A5F7-E2420A3D5771}"/>
          </ac:picMkLst>
        </pc:picChg>
        <pc:picChg chg="mod">
          <ac:chgData name="GUERRIERO MARCO" userId="f3a7d381-8cc3-4925-ac2d-6bd9718a2002" providerId="ADAL" clId="{D3BCFFD2-5A1F-4AF8-8689-FB123C15E7B7}" dt="2024-05-02T10:54:15.326" v="2346" actId="1076"/>
          <ac:picMkLst>
            <pc:docMk/>
            <pc:sldMk cId="3729426886" sldId="270"/>
            <ac:picMk id="10" creationId="{8A96BD0C-3958-C83F-A450-D0672E31E2CE}"/>
          </ac:picMkLst>
        </pc:picChg>
        <pc:picChg chg="mod">
          <ac:chgData name="GUERRIERO MARCO" userId="f3a7d381-8cc3-4925-ac2d-6bd9718a2002" providerId="ADAL" clId="{D3BCFFD2-5A1F-4AF8-8689-FB123C15E7B7}" dt="2024-05-02T10:43:40.016" v="2256" actId="1076"/>
          <ac:picMkLst>
            <pc:docMk/>
            <pc:sldMk cId="3729426886" sldId="270"/>
            <ac:picMk id="1026" creationId="{CB37A54A-110A-7177-A38F-DEE06D1018E0}"/>
          </ac:picMkLst>
        </pc:picChg>
      </pc:sldChg>
      <pc:sldChg chg="modSp del mod modTransition">
        <pc:chgData name="GUERRIERO MARCO" userId="f3a7d381-8cc3-4925-ac2d-6bd9718a2002" providerId="ADAL" clId="{D3BCFFD2-5A1F-4AF8-8689-FB123C15E7B7}" dt="2024-05-02T10:53:23.812" v="2337" actId="47"/>
        <pc:sldMkLst>
          <pc:docMk/>
          <pc:sldMk cId="2235523838" sldId="271"/>
        </pc:sldMkLst>
        <pc:spChg chg="mod">
          <ac:chgData name="GUERRIERO MARCO" userId="f3a7d381-8cc3-4925-ac2d-6bd9718a2002" providerId="ADAL" clId="{D3BCFFD2-5A1F-4AF8-8689-FB123C15E7B7}" dt="2024-05-02T10:47:00.855" v="2275" actId="21"/>
          <ac:spMkLst>
            <pc:docMk/>
            <pc:sldMk cId="2235523838" sldId="271"/>
            <ac:spMk id="9" creationId="{4B5CA71C-7219-BE68-B423-B5298E0C0B82}"/>
          </ac:spMkLst>
        </pc:spChg>
      </pc:sldChg>
      <pc:sldChg chg="addSp delSp modSp mod modTransition setBg delAnim modAnim">
        <pc:chgData name="GUERRIERO MARCO" userId="f3a7d381-8cc3-4925-ac2d-6bd9718a2002" providerId="ADAL" clId="{D3BCFFD2-5A1F-4AF8-8689-FB123C15E7B7}" dt="2024-05-02T11:21:45.377" v="2504"/>
        <pc:sldMkLst>
          <pc:docMk/>
          <pc:sldMk cId="1101942272" sldId="273"/>
        </pc:sldMkLst>
        <pc:spChg chg="mod">
          <ac:chgData name="GUERRIERO MARCO" userId="f3a7d381-8cc3-4925-ac2d-6bd9718a2002" providerId="ADAL" clId="{D3BCFFD2-5A1F-4AF8-8689-FB123C15E7B7}" dt="2024-05-02T10:54:43.488" v="2350" actId="1076"/>
          <ac:spMkLst>
            <pc:docMk/>
            <pc:sldMk cId="1101942272" sldId="273"/>
            <ac:spMk id="4" creationId="{6B265B65-E811-35B2-8EEB-89A6B710E2F4}"/>
          </ac:spMkLst>
        </pc:spChg>
        <pc:spChg chg="mod">
          <ac:chgData name="GUERRIERO MARCO" userId="f3a7d381-8cc3-4925-ac2d-6bd9718a2002" providerId="ADAL" clId="{D3BCFFD2-5A1F-4AF8-8689-FB123C15E7B7}" dt="2024-05-02T11:08:30.392" v="2378" actId="1076"/>
          <ac:spMkLst>
            <pc:docMk/>
            <pc:sldMk cId="1101942272" sldId="273"/>
            <ac:spMk id="8" creationId="{9AAA07A8-F4A6-C193-C2D5-BC1042C74634}"/>
          </ac:spMkLst>
        </pc:spChg>
        <pc:spChg chg="mod">
          <ac:chgData name="GUERRIERO MARCO" userId="f3a7d381-8cc3-4925-ac2d-6bd9718a2002" providerId="ADAL" clId="{D3BCFFD2-5A1F-4AF8-8689-FB123C15E7B7}" dt="2024-05-02T11:09:30.078" v="2388" actId="1076"/>
          <ac:spMkLst>
            <pc:docMk/>
            <pc:sldMk cId="1101942272" sldId="273"/>
            <ac:spMk id="11" creationId="{353DF159-2ED3-E344-9A4E-0AD7680F90E5}"/>
          </ac:spMkLst>
        </pc:spChg>
        <pc:spChg chg="mod">
          <ac:chgData name="GUERRIERO MARCO" userId="f3a7d381-8cc3-4925-ac2d-6bd9718a2002" providerId="ADAL" clId="{D3BCFFD2-5A1F-4AF8-8689-FB123C15E7B7}" dt="2024-05-02T11:09:15.089" v="2387" actId="1076"/>
          <ac:spMkLst>
            <pc:docMk/>
            <pc:sldMk cId="1101942272" sldId="273"/>
            <ac:spMk id="12" creationId="{F5541B20-258E-B275-B960-7B36AC83BA0F}"/>
          </ac:spMkLst>
        </pc:spChg>
        <pc:picChg chg="del mod">
          <ac:chgData name="GUERRIERO MARCO" userId="f3a7d381-8cc3-4925-ac2d-6bd9718a2002" providerId="ADAL" clId="{D3BCFFD2-5A1F-4AF8-8689-FB123C15E7B7}" dt="2024-05-02T11:15:50.876" v="2481" actId="478"/>
          <ac:picMkLst>
            <pc:docMk/>
            <pc:sldMk cId="1101942272" sldId="273"/>
            <ac:picMk id="3" creationId="{6B42D3A6-4321-01FE-0BAD-0FDA15BCE789}"/>
          </ac:picMkLst>
        </pc:picChg>
        <pc:picChg chg="add mod">
          <ac:chgData name="GUERRIERO MARCO" userId="f3a7d381-8cc3-4925-ac2d-6bd9718a2002" providerId="ADAL" clId="{D3BCFFD2-5A1F-4AF8-8689-FB123C15E7B7}" dt="2024-05-02T11:16:40.302" v="2495" actId="1076"/>
          <ac:picMkLst>
            <pc:docMk/>
            <pc:sldMk cId="1101942272" sldId="273"/>
            <ac:picMk id="5" creationId="{B511D634-E3D0-88CE-CE57-D6F3AF52EE98}"/>
          </ac:picMkLst>
        </pc:picChg>
        <pc:picChg chg="mod">
          <ac:chgData name="GUERRIERO MARCO" userId="f3a7d381-8cc3-4925-ac2d-6bd9718a2002" providerId="ADAL" clId="{D3BCFFD2-5A1F-4AF8-8689-FB123C15E7B7}" dt="2024-05-02T10:54:26.020" v="2347" actId="1076"/>
          <ac:picMkLst>
            <pc:docMk/>
            <pc:sldMk cId="1101942272" sldId="273"/>
            <ac:picMk id="10" creationId="{8A96BD0C-3958-C83F-A450-D0672E31E2CE}"/>
          </ac:picMkLst>
        </pc:picChg>
      </pc:sldChg>
      <pc:sldChg chg="delSp modSp add mod delAnim modAnim">
        <pc:chgData name="GUERRIERO MARCO" userId="f3a7d381-8cc3-4925-ac2d-6bd9718a2002" providerId="ADAL" clId="{D3BCFFD2-5A1F-4AF8-8689-FB123C15E7B7}" dt="2024-05-02T11:20:48.066" v="2503"/>
        <pc:sldMkLst>
          <pc:docMk/>
          <pc:sldMk cId="3184878108" sldId="274"/>
        </pc:sldMkLst>
        <pc:spChg chg="mod">
          <ac:chgData name="GUERRIERO MARCO" userId="f3a7d381-8cc3-4925-ac2d-6bd9718a2002" providerId="ADAL" clId="{D3BCFFD2-5A1F-4AF8-8689-FB123C15E7B7}" dt="2024-05-02T10:26:58.320" v="1986" actId="1076"/>
          <ac:spMkLst>
            <pc:docMk/>
            <pc:sldMk cId="3184878108" sldId="274"/>
            <ac:spMk id="4" creationId="{6B265B65-E811-35B2-8EEB-89A6B710E2F4}"/>
          </ac:spMkLst>
        </pc:spChg>
        <pc:spChg chg="mod">
          <ac:chgData name="GUERRIERO MARCO" userId="f3a7d381-8cc3-4925-ac2d-6bd9718a2002" providerId="ADAL" clId="{D3BCFFD2-5A1F-4AF8-8689-FB123C15E7B7}" dt="2024-05-02T10:23:39.188" v="1933" actId="1076"/>
          <ac:spMkLst>
            <pc:docMk/>
            <pc:sldMk cId="3184878108" sldId="274"/>
            <ac:spMk id="5" creationId="{667D5B88-B9C3-3F6B-FF7F-F6D41686E5DB}"/>
          </ac:spMkLst>
        </pc:spChg>
        <pc:spChg chg="mod">
          <ac:chgData name="GUERRIERO MARCO" userId="f3a7d381-8cc3-4925-ac2d-6bd9718a2002" providerId="ADAL" clId="{D3BCFFD2-5A1F-4AF8-8689-FB123C15E7B7}" dt="2024-05-02T10:23:35.561" v="1932" actId="1076"/>
          <ac:spMkLst>
            <pc:docMk/>
            <pc:sldMk cId="3184878108" sldId="274"/>
            <ac:spMk id="7" creationId="{6EE59B54-8765-421D-9148-F60A97695BCB}"/>
          </ac:spMkLst>
        </pc:spChg>
        <pc:spChg chg="mod">
          <ac:chgData name="GUERRIERO MARCO" userId="f3a7d381-8cc3-4925-ac2d-6bd9718a2002" providerId="ADAL" clId="{D3BCFFD2-5A1F-4AF8-8689-FB123C15E7B7}" dt="2024-05-02T10:23:28.970" v="1931" actId="1076"/>
          <ac:spMkLst>
            <pc:docMk/>
            <pc:sldMk cId="3184878108" sldId="274"/>
            <ac:spMk id="8" creationId="{7C1A429F-E89B-CF9A-94B5-8DDC71FF32F0}"/>
          </ac:spMkLst>
        </pc:spChg>
        <pc:spChg chg="del">
          <ac:chgData name="GUERRIERO MARCO" userId="f3a7d381-8cc3-4925-ac2d-6bd9718a2002" providerId="ADAL" clId="{D3BCFFD2-5A1F-4AF8-8689-FB123C15E7B7}" dt="2024-05-02T10:20:02.098" v="1915" actId="478"/>
          <ac:spMkLst>
            <pc:docMk/>
            <pc:sldMk cId="3184878108" sldId="274"/>
            <ac:spMk id="9" creationId="{949C45C9-2053-E268-F42E-FEE0234114DF}"/>
          </ac:spMkLst>
        </pc:spChg>
        <pc:spChg chg="del">
          <ac:chgData name="GUERRIERO MARCO" userId="f3a7d381-8cc3-4925-ac2d-6bd9718a2002" providerId="ADAL" clId="{D3BCFFD2-5A1F-4AF8-8689-FB123C15E7B7}" dt="2024-05-02T10:20:05.454" v="1916" actId="478"/>
          <ac:spMkLst>
            <pc:docMk/>
            <pc:sldMk cId="3184878108" sldId="274"/>
            <ac:spMk id="13" creationId="{A38234CC-4026-87D1-6791-B16D3AFF2CA4}"/>
          </ac:spMkLst>
        </pc:spChg>
        <pc:spChg chg="mod">
          <ac:chgData name="GUERRIERO MARCO" userId="f3a7d381-8cc3-4925-ac2d-6bd9718a2002" providerId="ADAL" clId="{D3BCFFD2-5A1F-4AF8-8689-FB123C15E7B7}" dt="2024-05-02T10:24:14.594" v="1940" actId="1076"/>
          <ac:spMkLst>
            <pc:docMk/>
            <pc:sldMk cId="3184878108" sldId="274"/>
            <ac:spMk id="14" creationId="{93B25CBA-3585-EE9D-F562-82D10F260672}"/>
          </ac:spMkLst>
        </pc:spChg>
        <pc:spChg chg="mod">
          <ac:chgData name="GUERRIERO MARCO" userId="f3a7d381-8cc3-4925-ac2d-6bd9718a2002" providerId="ADAL" clId="{D3BCFFD2-5A1F-4AF8-8689-FB123C15E7B7}" dt="2024-05-02T10:23:56.765" v="1937" actId="14100"/>
          <ac:spMkLst>
            <pc:docMk/>
            <pc:sldMk cId="3184878108" sldId="274"/>
            <ac:spMk id="15" creationId="{B14FC930-6C04-C0BF-F23A-A24106C630C9}"/>
          </ac:spMkLst>
        </pc:spChg>
        <pc:spChg chg="mod">
          <ac:chgData name="GUERRIERO MARCO" userId="f3a7d381-8cc3-4925-ac2d-6bd9718a2002" providerId="ADAL" clId="{D3BCFFD2-5A1F-4AF8-8689-FB123C15E7B7}" dt="2024-05-02T10:24:18.830" v="1941" actId="1076"/>
          <ac:spMkLst>
            <pc:docMk/>
            <pc:sldMk cId="3184878108" sldId="274"/>
            <ac:spMk id="16" creationId="{CB5AF4BD-54F6-39EC-A90D-A0BD24981DBB}"/>
          </ac:spMkLst>
        </pc:spChg>
        <pc:picChg chg="del">
          <ac:chgData name="GUERRIERO MARCO" userId="f3a7d381-8cc3-4925-ac2d-6bd9718a2002" providerId="ADAL" clId="{D3BCFFD2-5A1F-4AF8-8689-FB123C15E7B7}" dt="2024-05-02T10:20:09.502" v="1918" actId="478"/>
          <ac:picMkLst>
            <pc:docMk/>
            <pc:sldMk cId="3184878108" sldId="274"/>
            <ac:picMk id="24" creationId="{42C80083-7B0B-455F-D62E-70F3E832414A}"/>
          </ac:picMkLst>
        </pc:picChg>
        <pc:picChg chg="del">
          <ac:chgData name="GUERRIERO MARCO" userId="f3a7d381-8cc3-4925-ac2d-6bd9718a2002" providerId="ADAL" clId="{D3BCFFD2-5A1F-4AF8-8689-FB123C15E7B7}" dt="2024-05-02T10:20:07.384" v="1917" actId="478"/>
          <ac:picMkLst>
            <pc:docMk/>
            <pc:sldMk cId="3184878108" sldId="274"/>
            <ac:picMk id="26" creationId="{B250CB78-572D-8543-D237-FE3C89E26ED4}"/>
          </ac:picMkLst>
        </pc:picChg>
      </pc:sldChg>
      <pc:sldChg chg="addSp delSp modSp add del mod delAnim">
        <pc:chgData name="GUERRIERO MARCO" userId="f3a7d381-8cc3-4925-ac2d-6bd9718a2002" providerId="ADAL" clId="{D3BCFFD2-5A1F-4AF8-8689-FB123C15E7B7}" dt="2024-05-02T10:17:03.855" v="1904" actId="47"/>
        <pc:sldMkLst>
          <pc:docMk/>
          <pc:sldMk cId="3807873598" sldId="274"/>
        </pc:sldMkLst>
        <pc:spChg chg="add del mod">
          <ac:chgData name="GUERRIERO MARCO" userId="f3a7d381-8cc3-4925-ac2d-6bd9718a2002" providerId="ADAL" clId="{D3BCFFD2-5A1F-4AF8-8689-FB123C15E7B7}" dt="2024-05-02T10:01:03.685" v="1713" actId="21"/>
          <ac:spMkLst>
            <pc:docMk/>
            <pc:sldMk cId="3807873598" sldId="274"/>
            <ac:spMk id="2" creationId="{93B25CBA-3585-EE9D-F562-82D10F260672}"/>
          </ac:spMkLst>
        </pc:spChg>
        <pc:spChg chg="del mod">
          <ac:chgData name="GUERRIERO MARCO" userId="f3a7d381-8cc3-4925-ac2d-6bd9718a2002" providerId="ADAL" clId="{D3BCFFD2-5A1F-4AF8-8689-FB123C15E7B7}" dt="2024-05-02T10:01:03.685" v="1713" actId="21"/>
          <ac:spMkLst>
            <pc:docMk/>
            <pc:sldMk cId="3807873598" sldId="274"/>
            <ac:spMk id="3" creationId="{A38234CC-4026-87D1-6791-B16D3AFF2CA4}"/>
          </ac:spMkLst>
        </pc:spChg>
        <pc:spChg chg="del">
          <ac:chgData name="GUERRIERO MARCO" userId="f3a7d381-8cc3-4925-ac2d-6bd9718a2002" providerId="ADAL" clId="{D3BCFFD2-5A1F-4AF8-8689-FB123C15E7B7}" dt="2024-05-02T09:59:10.089" v="1675" actId="478"/>
          <ac:spMkLst>
            <pc:docMk/>
            <pc:sldMk cId="3807873598" sldId="274"/>
            <ac:spMk id="5" creationId="{667D5B88-B9C3-3F6B-FF7F-F6D41686E5DB}"/>
          </ac:spMkLst>
        </pc:spChg>
        <pc:spChg chg="add del mod">
          <ac:chgData name="GUERRIERO MARCO" userId="f3a7d381-8cc3-4925-ac2d-6bd9718a2002" providerId="ADAL" clId="{D3BCFFD2-5A1F-4AF8-8689-FB123C15E7B7}" dt="2024-05-02T10:01:03.685" v="1713" actId="21"/>
          <ac:spMkLst>
            <pc:docMk/>
            <pc:sldMk cId="3807873598" sldId="274"/>
            <ac:spMk id="6" creationId="{B14FC930-6C04-C0BF-F23A-A24106C630C9}"/>
          </ac:spMkLst>
        </pc:spChg>
        <pc:spChg chg="del">
          <ac:chgData name="GUERRIERO MARCO" userId="f3a7d381-8cc3-4925-ac2d-6bd9718a2002" providerId="ADAL" clId="{D3BCFFD2-5A1F-4AF8-8689-FB123C15E7B7}" dt="2024-05-02T09:59:16.785" v="1676" actId="478"/>
          <ac:spMkLst>
            <pc:docMk/>
            <pc:sldMk cId="3807873598" sldId="274"/>
            <ac:spMk id="7" creationId="{6EE59B54-8765-421D-9148-F60A97695BCB}"/>
          </ac:spMkLst>
        </pc:spChg>
        <pc:spChg chg="del">
          <ac:chgData name="GUERRIERO MARCO" userId="f3a7d381-8cc3-4925-ac2d-6bd9718a2002" providerId="ADAL" clId="{D3BCFFD2-5A1F-4AF8-8689-FB123C15E7B7}" dt="2024-05-02T09:59:19.566" v="1677" actId="478"/>
          <ac:spMkLst>
            <pc:docMk/>
            <pc:sldMk cId="3807873598" sldId="274"/>
            <ac:spMk id="8" creationId="{7C1A429F-E89B-CF9A-94B5-8DDC71FF32F0}"/>
          </ac:spMkLst>
        </pc:spChg>
        <pc:spChg chg="del">
          <ac:chgData name="GUERRIERO MARCO" userId="f3a7d381-8cc3-4925-ac2d-6bd9718a2002" providerId="ADAL" clId="{D3BCFFD2-5A1F-4AF8-8689-FB123C15E7B7}" dt="2024-05-02T09:59:22.187" v="1678" actId="478"/>
          <ac:spMkLst>
            <pc:docMk/>
            <pc:sldMk cId="3807873598" sldId="274"/>
            <ac:spMk id="9" creationId="{949C45C9-2053-E268-F42E-FEE0234114DF}"/>
          </ac:spMkLst>
        </pc:spChg>
        <pc:spChg chg="add del mod">
          <ac:chgData name="GUERRIERO MARCO" userId="f3a7d381-8cc3-4925-ac2d-6bd9718a2002" providerId="ADAL" clId="{D3BCFFD2-5A1F-4AF8-8689-FB123C15E7B7}" dt="2024-05-02T10:01:03.685" v="1713" actId="21"/>
          <ac:spMkLst>
            <pc:docMk/>
            <pc:sldMk cId="3807873598" sldId="274"/>
            <ac:spMk id="11" creationId="{CB5AF4BD-54F6-39EC-A90D-A0BD24981DBB}"/>
          </ac:spMkLst>
        </pc:spChg>
        <pc:spChg chg="add mod">
          <ac:chgData name="GUERRIERO MARCO" userId="f3a7d381-8cc3-4925-ac2d-6bd9718a2002" providerId="ADAL" clId="{D3BCFFD2-5A1F-4AF8-8689-FB123C15E7B7}" dt="2024-05-02T10:01:03.685" v="1713" actId="21"/>
          <ac:spMkLst>
            <pc:docMk/>
            <pc:sldMk cId="3807873598" sldId="274"/>
            <ac:spMk id="13" creationId="{B467E1E0-8926-EF81-8EC6-B95BBA3CCA6C}"/>
          </ac:spMkLst>
        </pc:spChg>
      </pc:sldChg>
      <pc:sldChg chg="modSp add mod ord modAnim">
        <pc:chgData name="GUERRIERO MARCO" userId="f3a7d381-8cc3-4925-ac2d-6bd9718a2002" providerId="ADAL" clId="{D3BCFFD2-5A1F-4AF8-8689-FB123C15E7B7}" dt="2024-05-02T10:52:02.151" v="2333"/>
        <pc:sldMkLst>
          <pc:docMk/>
          <pc:sldMk cId="1019822507" sldId="275"/>
        </pc:sldMkLst>
        <pc:spChg chg="mod">
          <ac:chgData name="GUERRIERO MARCO" userId="f3a7d381-8cc3-4925-ac2d-6bd9718a2002" providerId="ADAL" clId="{D3BCFFD2-5A1F-4AF8-8689-FB123C15E7B7}" dt="2024-05-02T10:47:18.853" v="2294" actId="20577"/>
          <ac:spMkLst>
            <pc:docMk/>
            <pc:sldMk cId="1019822507" sldId="275"/>
            <ac:spMk id="4" creationId="{6B265B65-E811-35B2-8EEB-89A6B710E2F4}"/>
          </ac:spMkLst>
        </pc:spChg>
        <pc:spChg chg="mod">
          <ac:chgData name="GUERRIERO MARCO" userId="f3a7d381-8cc3-4925-ac2d-6bd9718a2002" providerId="ADAL" clId="{D3BCFFD2-5A1F-4AF8-8689-FB123C15E7B7}" dt="2024-05-02T10:48:22.093" v="2305" actId="1076"/>
          <ac:spMkLst>
            <pc:docMk/>
            <pc:sldMk cId="1019822507" sldId="275"/>
            <ac:spMk id="5" creationId="{667D5B88-B9C3-3F6B-FF7F-F6D41686E5DB}"/>
          </ac:spMkLst>
        </pc:spChg>
        <pc:spChg chg="mod">
          <ac:chgData name="GUERRIERO MARCO" userId="f3a7d381-8cc3-4925-ac2d-6bd9718a2002" providerId="ADAL" clId="{D3BCFFD2-5A1F-4AF8-8689-FB123C15E7B7}" dt="2024-05-02T10:48:51.314" v="2313" actId="1076"/>
          <ac:spMkLst>
            <pc:docMk/>
            <pc:sldMk cId="1019822507" sldId="275"/>
            <ac:spMk id="7" creationId="{6EE59B54-8765-421D-9148-F60A97695BCB}"/>
          </ac:spMkLst>
        </pc:spChg>
        <pc:spChg chg="mod">
          <ac:chgData name="GUERRIERO MARCO" userId="f3a7d381-8cc3-4925-ac2d-6bd9718a2002" providerId="ADAL" clId="{D3BCFFD2-5A1F-4AF8-8689-FB123C15E7B7}" dt="2024-05-02T10:48:47.357" v="2312" actId="1076"/>
          <ac:spMkLst>
            <pc:docMk/>
            <pc:sldMk cId="1019822507" sldId="275"/>
            <ac:spMk id="8" creationId="{7C1A429F-E89B-CF9A-94B5-8DDC71FF32F0}"/>
          </ac:spMkLst>
        </pc:spChg>
        <pc:spChg chg="mod">
          <ac:chgData name="GUERRIERO MARCO" userId="f3a7d381-8cc3-4925-ac2d-6bd9718a2002" providerId="ADAL" clId="{D3BCFFD2-5A1F-4AF8-8689-FB123C15E7B7}" dt="2024-05-02T10:49:27.603" v="2319" actId="14100"/>
          <ac:spMkLst>
            <pc:docMk/>
            <pc:sldMk cId="1019822507" sldId="275"/>
            <ac:spMk id="14" creationId="{93B25CBA-3585-EE9D-F562-82D10F260672}"/>
          </ac:spMkLst>
        </pc:spChg>
        <pc:spChg chg="mod">
          <ac:chgData name="GUERRIERO MARCO" userId="f3a7d381-8cc3-4925-ac2d-6bd9718a2002" providerId="ADAL" clId="{D3BCFFD2-5A1F-4AF8-8689-FB123C15E7B7}" dt="2024-05-02T10:50:14.054" v="2328" actId="1076"/>
          <ac:spMkLst>
            <pc:docMk/>
            <pc:sldMk cId="1019822507" sldId="275"/>
            <ac:spMk id="15" creationId="{B14FC930-6C04-C0BF-F23A-A24106C630C9}"/>
          </ac:spMkLst>
        </pc:spChg>
        <pc:spChg chg="mod">
          <ac:chgData name="GUERRIERO MARCO" userId="f3a7d381-8cc3-4925-ac2d-6bd9718a2002" providerId="ADAL" clId="{D3BCFFD2-5A1F-4AF8-8689-FB123C15E7B7}" dt="2024-05-02T10:50:10.922" v="2327" actId="1076"/>
          <ac:spMkLst>
            <pc:docMk/>
            <pc:sldMk cId="1019822507" sldId="275"/>
            <ac:spMk id="16" creationId="{CB5AF4BD-54F6-39EC-A90D-A0BD24981DBB}"/>
          </ac:spMkLst>
        </pc:spChg>
      </pc:sldChg>
    </pc:docChg>
  </pc:docChgLst>
  <pc:docChgLst>
    <pc:chgData name="GUERRIERO MARCO" userId="f3a7d381-8cc3-4925-ac2d-6bd9718a2002" providerId="ADAL" clId="{B09FA279-4A0F-43E6-993D-245DA39B43E5}"/>
    <pc:docChg chg="undo custSel modSld modMainMaster modNotesMaster">
      <pc:chgData name="GUERRIERO MARCO" userId="f3a7d381-8cc3-4925-ac2d-6bd9718a2002" providerId="ADAL" clId="{B09FA279-4A0F-43E6-993D-245DA39B43E5}" dt="2024-04-22T07:29:22.560" v="83" actId="2711"/>
      <pc:docMkLst>
        <pc:docMk/>
      </pc:docMkLst>
      <pc:sldChg chg="addSp delSp modSp mod setBg modClrScheme chgLayout modNotes">
        <pc:chgData name="GUERRIERO MARCO" userId="f3a7d381-8cc3-4925-ac2d-6bd9718a2002" providerId="ADAL" clId="{B09FA279-4A0F-43E6-993D-245DA39B43E5}" dt="2024-04-16T10:34:15.422" v="77" actId="1582"/>
        <pc:sldMkLst>
          <pc:docMk/>
          <pc:sldMk cId="0" sldId="256"/>
        </pc:sldMkLst>
        <pc:spChg chg="mod">
          <ac:chgData name="GUERRIERO MARCO" userId="f3a7d381-8cc3-4925-ac2d-6bd9718a2002" providerId="ADAL" clId="{B09FA279-4A0F-43E6-993D-245DA39B43E5}" dt="2024-04-16T10:31:30.114" v="69"/>
          <ac:spMkLst>
            <pc:docMk/>
            <pc:sldMk cId="0" sldId="256"/>
            <ac:spMk id="2" creationId="{4BED19FA-C228-F518-6482-284ACBD85B22}"/>
          </ac:spMkLst>
        </pc:spChg>
        <pc:spChg chg="add del mod ord">
          <ac:chgData name="GUERRIERO MARCO" userId="f3a7d381-8cc3-4925-ac2d-6bd9718a2002" providerId="ADAL" clId="{B09FA279-4A0F-43E6-993D-245DA39B43E5}" dt="2024-04-16T10:26:35.434" v="1" actId="700"/>
          <ac:spMkLst>
            <pc:docMk/>
            <pc:sldMk cId="0" sldId="256"/>
            <ac:spMk id="3" creationId="{B6626EF2-C54E-4C40-C026-3565A46EA014}"/>
          </ac:spMkLst>
        </pc:spChg>
        <pc:spChg chg="add mod">
          <ac:chgData name="GUERRIERO MARCO" userId="f3a7d381-8cc3-4925-ac2d-6bd9718a2002" providerId="ADAL" clId="{B09FA279-4A0F-43E6-993D-245DA39B43E5}" dt="2024-04-16T10:34:15.422" v="77" actId="1582"/>
          <ac:spMkLst>
            <pc:docMk/>
            <pc:sldMk cId="0" sldId="256"/>
            <ac:spMk id="4" creationId="{1049D9A8-F4EB-345E-B29D-B8E93CF21BEE}"/>
          </ac:spMkLst>
        </pc:spChg>
        <pc:spChg chg="mod ord">
          <ac:chgData name="GUERRIERO MARCO" userId="f3a7d381-8cc3-4925-ac2d-6bd9718a2002" providerId="ADAL" clId="{B09FA279-4A0F-43E6-993D-245DA39B43E5}" dt="2024-04-16T10:31:30.114" v="69"/>
          <ac:spMkLst>
            <pc:docMk/>
            <pc:sldMk cId="0" sldId="256"/>
            <ac:spMk id="55" creationId="{00000000-0000-0000-0000-000000000000}"/>
          </ac:spMkLst>
        </pc:spChg>
        <pc:spChg chg="mod ord">
          <ac:chgData name="GUERRIERO MARCO" userId="f3a7d381-8cc3-4925-ac2d-6bd9718a2002" providerId="ADAL" clId="{B09FA279-4A0F-43E6-993D-245DA39B43E5}" dt="2024-04-16T10:31:30.114" v="69"/>
          <ac:spMkLst>
            <pc:docMk/>
            <pc:sldMk cId="0" sldId="256"/>
            <ac:spMk id="56" creationId="{00000000-0000-0000-0000-000000000000}"/>
          </ac:spMkLst>
        </pc:spChg>
      </pc:sldChg>
      <pc:sldChg chg="modSp mod modNotes">
        <pc:chgData name="GUERRIERO MARCO" userId="f3a7d381-8cc3-4925-ac2d-6bd9718a2002" providerId="ADAL" clId="{B09FA279-4A0F-43E6-993D-245DA39B43E5}" dt="2024-04-22T07:29:22.560" v="83" actId="2711"/>
        <pc:sldMkLst>
          <pc:docMk/>
          <pc:sldMk cId="0" sldId="257"/>
        </pc:sldMkLst>
        <pc:spChg chg="mod">
          <ac:chgData name="GUERRIERO MARCO" userId="f3a7d381-8cc3-4925-ac2d-6bd9718a2002" providerId="ADAL" clId="{B09FA279-4A0F-43E6-993D-245DA39B43E5}" dt="2024-04-16T10:31:30.114" v="69"/>
          <ac:spMkLst>
            <pc:docMk/>
            <pc:sldMk cId="0" sldId="257"/>
            <ac:spMk id="61" creationId="{00000000-0000-0000-0000-000000000000}"/>
          </ac:spMkLst>
        </pc:spChg>
        <pc:spChg chg="mod">
          <ac:chgData name="GUERRIERO MARCO" userId="f3a7d381-8cc3-4925-ac2d-6bd9718a2002" providerId="ADAL" clId="{B09FA279-4A0F-43E6-993D-245DA39B43E5}" dt="2024-04-22T07:29:22.560" v="83" actId="2711"/>
          <ac:spMkLst>
            <pc:docMk/>
            <pc:sldMk cId="0" sldId="257"/>
            <ac:spMk id="62" creationId="{00000000-0000-0000-0000-000000000000}"/>
          </ac:spMkLst>
        </pc:spChg>
      </pc:sldChg>
      <pc:sldChg chg="modSp modNotes">
        <pc:chgData name="GUERRIERO MARCO" userId="f3a7d381-8cc3-4925-ac2d-6bd9718a2002" providerId="ADAL" clId="{B09FA279-4A0F-43E6-993D-245DA39B43E5}" dt="2024-04-16T10:31:30.114" v="69"/>
        <pc:sldMkLst>
          <pc:docMk/>
          <pc:sldMk cId="0" sldId="258"/>
        </pc:sldMkLst>
        <pc:spChg chg="mod">
          <ac:chgData name="GUERRIERO MARCO" userId="f3a7d381-8cc3-4925-ac2d-6bd9718a2002" providerId="ADAL" clId="{B09FA279-4A0F-43E6-993D-245DA39B43E5}" dt="2024-04-16T10:31:30.114" v="69"/>
          <ac:spMkLst>
            <pc:docMk/>
            <pc:sldMk cId="0" sldId="258"/>
            <ac:spMk id="67" creationId="{00000000-0000-0000-0000-000000000000}"/>
          </ac:spMkLst>
        </pc:spChg>
        <pc:spChg chg="mod">
          <ac:chgData name="GUERRIERO MARCO" userId="f3a7d381-8cc3-4925-ac2d-6bd9718a2002" providerId="ADAL" clId="{B09FA279-4A0F-43E6-993D-245DA39B43E5}" dt="2024-04-16T10:31:30.114" v="69"/>
          <ac:spMkLst>
            <pc:docMk/>
            <pc:sldMk cId="0" sldId="258"/>
            <ac:spMk id="68" creationId="{00000000-0000-0000-0000-000000000000}"/>
          </ac:spMkLst>
        </pc:spChg>
      </pc:sldChg>
      <pc:sldChg chg="modSp modNotes">
        <pc:chgData name="GUERRIERO MARCO" userId="f3a7d381-8cc3-4925-ac2d-6bd9718a2002" providerId="ADAL" clId="{B09FA279-4A0F-43E6-993D-245DA39B43E5}" dt="2024-04-16T10:31:30.114" v="69"/>
        <pc:sldMkLst>
          <pc:docMk/>
          <pc:sldMk cId="0" sldId="259"/>
        </pc:sldMkLst>
        <pc:spChg chg="mod">
          <ac:chgData name="GUERRIERO MARCO" userId="f3a7d381-8cc3-4925-ac2d-6bd9718a2002" providerId="ADAL" clId="{B09FA279-4A0F-43E6-993D-245DA39B43E5}" dt="2024-04-16T10:31:30.114" v="69"/>
          <ac:spMkLst>
            <pc:docMk/>
            <pc:sldMk cId="0" sldId="259"/>
            <ac:spMk id="73" creationId="{00000000-0000-0000-0000-000000000000}"/>
          </ac:spMkLst>
        </pc:spChg>
        <pc:spChg chg="mod">
          <ac:chgData name="GUERRIERO MARCO" userId="f3a7d381-8cc3-4925-ac2d-6bd9718a2002" providerId="ADAL" clId="{B09FA279-4A0F-43E6-993D-245DA39B43E5}" dt="2024-04-16T10:31:30.114" v="69"/>
          <ac:spMkLst>
            <pc:docMk/>
            <pc:sldMk cId="0" sldId="259"/>
            <ac:spMk id="74" creationId="{00000000-0000-0000-0000-000000000000}"/>
          </ac:spMkLst>
        </pc:spChg>
      </pc:sldChg>
      <pc:sldChg chg="modSp modNotes">
        <pc:chgData name="GUERRIERO MARCO" userId="f3a7d381-8cc3-4925-ac2d-6bd9718a2002" providerId="ADAL" clId="{B09FA279-4A0F-43E6-993D-245DA39B43E5}" dt="2024-04-16T10:31:30.114" v="69"/>
        <pc:sldMkLst>
          <pc:docMk/>
          <pc:sldMk cId="0" sldId="260"/>
        </pc:sldMkLst>
        <pc:spChg chg="mod">
          <ac:chgData name="GUERRIERO MARCO" userId="f3a7d381-8cc3-4925-ac2d-6bd9718a2002" providerId="ADAL" clId="{B09FA279-4A0F-43E6-993D-245DA39B43E5}" dt="2024-04-16T10:31:30.114" v="69"/>
          <ac:spMkLst>
            <pc:docMk/>
            <pc:sldMk cId="0" sldId="260"/>
            <ac:spMk id="79" creationId="{00000000-0000-0000-0000-000000000000}"/>
          </ac:spMkLst>
        </pc:spChg>
        <pc:spChg chg="mod">
          <ac:chgData name="GUERRIERO MARCO" userId="f3a7d381-8cc3-4925-ac2d-6bd9718a2002" providerId="ADAL" clId="{B09FA279-4A0F-43E6-993D-245DA39B43E5}" dt="2024-04-16T10:31:30.114" v="69"/>
          <ac:spMkLst>
            <pc:docMk/>
            <pc:sldMk cId="0" sldId="260"/>
            <ac:spMk id="80" creationId="{00000000-0000-0000-0000-000000000000}"/>
          </ac:spMkLst>
        </pc:spChg>
      </pc:sldChg>
      <pc:sldChg chg="modSp modNotes">
        <pc:chgData name="GUERRIERO MARCO" userId="f3a7d381-8cc3-4925-ac2d-6bd9718a2002" providerId="ADAL" clId="{B09FA279-4A0F-43E6-993D-245DA39B43E5}" dt="2024-04-16T10:31:30.114" v="69"/>
        <pc:sldMkLst>
          <pc:docMk/>
          <pc:sldMk cId="0" sldId="261"/>
        </pc:sldMkLst>
        <pc:spChg chg="mod">
          <ac:chgData name="GUERRIERO MARCO" userId="f3a7d381-8cc3-4925-ac2d-6bd9718a2002" providerId="ADAL" clId="{B09FA279-4A0F-43E6-993D-245DA39B43E5}" dt="2024-04-16T10:31:30.114" v="69"/>
          <ac:spMkLst>
            <pc:docMk/>
            <pc:sldMk cId="0" sldId="261"/>
            <ac:spMk id="85" creationId="{00000000-0000-0000-0000-000000000000}"/>
          </ac:spMkLst>
        </pc:spChg>
        <pc:spChg chg="mod">
          <ac:chgData name="GUERRIERO MARCO" userId="f3a7d381-8cc3-4925-ac2d-6bd9718a2002" providerId="ADAL" clId="{B09FA279-4A0F-43E6-993D-245DA39B43E5}" dt="2024-04-16T10:31:30.114" v="69"/>
          <ac:spMkLst>
            <pc:docMk/>
            <pc:sldMk cId="0" sldId="261"/>
            <ac:spMk id="86" creationId="{00000000-0000-0000-0000-000000000000}"/>
          </ac:spMkLst>
        </pc:spChg>
      </pc:sldChg>
      <pc:sldMasterChg chg="modSp modSldLayout">
        <pc:chgData name="GUERRIERO MARCO" userId="f3a7d381-8cc3-4925-ac2d-6bd9718a2002" providerId="ADAL" clId="{B09FA279-4A0F-43E6-993D-245DA39B43E5}" dt="2024-04-16T10:31:30.114" v="69"/>
        <pc:sldMasterMkLst>
          <pc:docMk/>
          <pc:sldMasterMk cId="0" sldId="2147483659"/>
        </pc:sldMasterMkLst>
        <pc:spChg chg="mod">
          <ac:chgData name="GUERRIERO MARCO" userId="f3a7d381-8cc3-4925-ac2d-6bd9718a2002" providerId="ADAL" clId="{B09FA279-4A0F-43E6-993D-245DA39B43E5}" dt="2024-04-16T10:31:30.114" v="69"/>
          <ac:spMkLst>
            <pc:docMk/>
            <pc:sldMasterMk cId="0" sldId="2147483659"/>
            <ac:spMk id="6" creationId="{00000000-0000-0000-0000-000000000000}"/>
          </ac:spMkLst>
        </pc:spChg>
        <pc:spChg chg="mod">
          <ac:chgData name="GUERRIERO MARCO" userId="f3a7d381-8cc3-4925-ac2d-6bd9718a2002" providerId="ADAL" clId="{B09FA279-4A0F-43E6-993D-245DA39B43E5}" dt="2024-04-16T10:31:30.114" v="69"/>
          <ac:spMkLst>
            <pc:docMk/>
            <pc:sldMasterMk cId="0" sldId="2147483659"/>
            <ac:spMk id="7" creationId="{00000000-0000-0000-0000-000000000000}"/>
          </ac:spMkLst>
        </pc:spChg>
        <pc:spChg chg="mod">
          <ac:chgData name="GUERRIERO MARCO" userId="f3a7d381-8cc3-4925-ac2d-6bd9718a2002" providerId="ADAL" clId="{B09FA279-4A0F-43E6-993D-245DA39B43E5}" dt="2024-04-16T10:31:30.114" v="69"/>
          <ac:spMkLst>
            <pc:docMk/>
            <pc:sldMasterMk cId="0" sldId="2147483659"/>
            <ac:spMk id="8" creationId="{00000000-0000-0000-0000-000000000000}"/>
          </ac:spMkLst>
        </pc:spChg>
        <pc:sldLayoutChg chg="modSp">
          <pc:chgData name="GUERRIERO MARCO" userId="f3a7d381-8cc3-4925-ac2d-6bd9718a2002" providerId="ADAL" clId="{B09FA279-4A0F-43E6-993D-245DA39B43E5}" dt="2024-04-16T10:31:30.114" v="69"/>
          <pc:sldLayoutMkLst>
            <pc:docMk/>
            <pc:sldMasterMk cId="0" sldId="2147483659"/>
            <pc:sldLayoutMk cId="0" sldId="2147483648"/>
          </pc:sldLayoutMkLst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48"/>
              <ac:spMk id="10" creationId="{00000000-0000-0000-0000-000000000000}"/>
            </ac:spMkLst>
          </pc:spChg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48"/>
              <ac:spMk id="11" creationId="{00000000-0000-0000-0000-000000000000}"/>
            </ac:spMkLst>
          </pc:spChg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48"/>
              <ac:spMk id="12" creationId="{00000000-0000-0000-0000-000000000000}"/>
            </ac:spMkLst>
          </pc:spChg>
        </pc:sldLayoutChg>
        <pc:sldLayoutChg chg="modSp">
          <pc:chgData name="GUERRIERO MARCO" userId="f3a7d381-8cc3-4925-ac2d-6bd9718a2002" providerId="ADAL" clId="{B09FA279-4A0F-43E6-993D-245DA39B43E5}" dt="2024-04-16T10:31:30.114" v="69"/>
          <pc:sldLayoutMkLst>
            <pc:docMk/>
            <pc:sldMasterMk cId="0" sldId="2147483659"/>
            <pc:sldLayoutMk cId="0" sldId="2147483649"/>
          </pc:sldLayoutMkLst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49"/>
              <ac:spMk id="14" creationId="{00000000-0000-0000-0000-000000000000}"/>
            </ac:spMkLst>
          </pc:spChg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49"/>
              <ac:spMk id="15" creationId="{00000000-0000-0000-0000-000000000000}"/>
            </ac:spMkLst>
          </pc:spChg>
        </pc:sldLayoutChg>
        <pc:sldLayoutChg chg="modSp">
          <pc:chgData name="GUERRIERO MARCO" userId="f3a7d381-8cc3-4925-ac2d-6bd9718a2002" providerId="ADAL" clId="{B09FA279-4A0F-43E6-993D-245DA39B43E5}" dt="2024-04-16T10:31:30.114" v="69"/>
          <pc:sldLayoutMkLst>
            <pc:docMk/>
            <pc:sldMasterMk cId="0" sldId="2147483659"/>
            <pc:sldLayoutMk cId="0" sldId="2147483650"/>
          </pc:sldLayoutMkLst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0"/>
              <ac:spMk id="17" creationId="{00000000-0000-0000-0000-000000000000}"/>
            </ac:spMkLst>
          </pc:spChg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0"/>
              <ac:spMk id="18" creationId="{00000000-0000-0000-0000-000000000000}"/>
            </ac:spMkLst>
          </pc:spChg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0"/>
              <ac:spMk id="19" creationId="{00000000-0000-0000-0000-000000000000}"/>
            </ac:spMkLst>
          </pc:spChg>
        </pc:sldLayoutChg>
        <pc:sldLayoutChg chg="modSp">
          <pc:chgData name="GUERRIERO MARCO" userId="f3a7d381-8cc3-4925-ac2d-6bd9718a2002" providerId="ADAL" clId="{B09FA279-4A0F-43E6-993D-245DA39B43E5}" dt="2024-04-16T10:31:30.114" v="69"/>
          <pc:sldLayoutMkLst>
            <pc:docMk/>
            <pc:sldMasterMk cId="0" sldId="2147483659"/>
            <pc:sldLayoutMk cId="0" sldId="2147483651"/>
          </pc:sldLayoutMkLst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1"/>
              <ac:spMk id="21" creationId="{00000000-0000-0000-0000-000000000000}"/>
            </ac:spMkLst>
          </pc:spChg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1"/>
              <ac:spMk id="22" creationId="{00000000-0000-0000-0000-000000000000}"/>
            </ac:spMkLst>
          </pc:spChg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1"/>
              <ac:spMk id="23" creationId="{00000000-0000-0000-0000-000000000000}"/>
            </ac:spMkLst>
          </pc:spChg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1"/>
              <ac:spMk id="24" creationId="{00000000-0000-0000-0000-000000000000}"/>
            </ac:spMkLst>
          </pc:spChg>
        </pc:sldLayoutChg>
        <pc:sldLayoutChg chg="modSp">
          <pc:chgData name="GUERRIERO MARCO" userId="f3a7d381-8cc3-4925-ac2d-6bd9718a2002" providerId="ADAL" clId="{B09FA279-4A0F-43E6-993D-245DA39B43E5}" dt="2024-04-16T10:31:30.114" v="69"/>
          <pc:sldLayoutMkLst>
            <pc:docMk/>
            <pc:sldMasterMk cId="0" sldId="2147483659"/>
            <pc:sldLayoutMk cId="0" sldId="2147483652"/>
          </pc:sldLayoutMkLst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2"/>
              <ac:spMk id="26" creationId="{00000000-0000-0000-0000-000000000000}"/>
            </ac:spMkLst>
          </pc:spChg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2"/>
              <ac:spMk id="27" creationId="{00000000-0000-0000-0000-000000000000}"/>
            </ac:spMkLst>
          </pc:spChg>
        </pc:sldLayoutChg>
        <pc:sldLayoutChg chg="modSp">
          <pc:chgData name="GUERRIERO MARCO" userId="f3a7d381-8cc3-4925-ac2d-6bd9718a2002" providerId="ADAL" clId="{B09FA279-4A0F-43E6-993D-245DA39B43E5}" dt="2024-04-16T10:31:30.114" v="69"/>
          <pc:sldLayoutMkLst>
            <pc:docMk/>
            <pc:sldMasterMk cId="0" sldId="2147483659"/>
            <pc:sldLayoutMk cId="0" sldId="2147483653"/>
          </pc:sldLayoutMkLst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3"/>
              <ac:spMk id="29" creationId="{00000000-0000-0000-0000-000000000000}"/>
            </ac:spMkLst>
          </pc:spChg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3"/>
              <ac:spMk id="30" creationId="{00000000-0000-0000-0000-000000000000}"/>
            </ac:spMkLst>
          </pc:spChg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3"/>
              <ac:spMk id="31" creationId="{00000000-0000-0000-0000-000000000000}"/>
            </ac:spMkLst>
          </pc:spChg>
        </pc:sldLayoutChg>
        <pc:sldLayoutChg chg="modSp">
          <pc:chgData name="GUERRIERO MARCO" userId="f3a7d381-8cc3-4925-ac2d-6bd9718a2002" providerId="ADAL" clId="{B09FA279-4A0F-43E6-993D-245DA39B43E5}" dt="2024-04-16T10:31:30.114" v="69"/>
          <pc:sldLayoutMkLst>
            <pc:docMk/>
            <pc:sldMasterMk cId="0" sldId="2147483659"/>
            <pc:sldLayoutMk cId="0" sldId="2147483654"/>
          </pc:sldLayoutMkLst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4"/>
              <ac:spMk id="33" creationId="{00000000-0000-0000-0000-000000000000}"/>
            </ac:spMkLst>
          </pc:spChg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4"/>
              <ac:spMk id="34" creationId="{00000000-0000-0000-0000-000000000000}"/>
            </ac:spMkLst>
          </pc:spChg>
        </pc:sldLayoutChg>
        <pc:sldLayoutChg chg="modSp">
          <pc:chgData name="GUERRIERO MARCO" userId="f3a7d381-8cc3-4925-ac2d-6bd9718a2002" providerId="ADAL" clId="{B09FA279-4A0F-43E6-993D-245DA39B43E5}" dt="2024-04-16T10:31:30.114" v="69"/>
          <pc:sldLayoutMkLst>
            <pc:docMk/>
            <pc:sldMasterMk cId="0" sldId="2147483659"/>
            <pc:sldLayoutMk cId="0" sldId="2147483655"/>
          </pc:sldLayoutMkLst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5"/>
              <ac:spMk id="36" creationId="{00000000-0000-0000-0000-000000000000}"/>
            </ac:spMkLst>
          </pc:spChg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5"/>
              <ac:spMk id="37" creationId="{00000000-0000-0000-0000-000000000000}"/>
            </ac:spMkLst>
          </pc:spChg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5"/>
              <ac:spMk id="38" creationId="{00000000-0000-0000-0000-000000000000}"/>
            </ac:spMkLst>
          </pc:spChg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5"/>
              <ac:spMk id="39" creationId="{00000000-0000-0000-0000-000000000000}"/>
            </ac:spMkLst>
          </pc:spChg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5"/>
              <ac:spMk id="40" creationId="{00000000-0000-0000-0000-000000000000}"/>
            </ac:spMkLst>
          </pc:spChg>
        </pc:sldLayoutChg>
        <pc:sldLayoutChg chg="modSp">
          <pc:chgData name="GUERRIERO MARCO" userId="f3a7d381-8cc3-4925-ac2d-6bd9718a2002" providerId="ADAL" clId="{B09FA279-4A0F-43E6-993D-245DA39B43E5}" dt="2024-04-16T10:31:30.114" v="69"/>
          <pc:sldLayoutMkLst>
            <pc:docMk/>
            <pc:sldMasterMk cId="0" sldId="2147483659"/>
            <pc:sldLayoutMk cId="0" sldId="2147483656"/>
          </pc:sldLayoutMkLst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6"/>
              <ac:spMk id="42" creationId="{00000000-0000-0000-0000-000000000000}"/>
            </ac:spMkLst>
          </pc:spChg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6"/>
              <ac:spMk id="43" creationId="{00000000-0000-0000-0000-000000000000}"/>
            </ac:spMkLst>
          </pc:spChg>
        </pc:sldLayoutChg>
        <pc:sldLayoutChg chg="modSp">
          <pc:chgData name="GUERRIERO MARCO" userId="f3a7d381-8cc3-4925-ac2d-6bd9718a2002" providerId="ADAL" clId="{B09FA279-4A0F-43E6-993D-245DA39B43E5}" dt="2024-04-16T10:31:30.114" v="69"/>
          <pc:sldLayoutMkLst>
            <pc:docMk/>
            <pc:sldMasterMk cId="0" sldId="2147483659"/>
            <pc:sldLayoutMk cId="0" sldId="2147483657"/>
          </pc:sldLayoutMkLst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7"/>
              <ac:spMk id="45" creationId="{00000000-0000-0000-0000-000000000000}"/>
            </ac:spMkLst>
          </pc:spChg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7"/>
              <ac:spMk id="46" creationId="{00000000-0000-0000-0000-000000000000}"/>
            </ac:spMkLst>
          </pc:spChg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7"/>
              <ac:spMk id="47" creationId="{00000000-0000-0000-0000-000000000000}"/>
            </ac:spMkLst>
          </pc:spChg>
        </pc:sldLayoutChg>
        <pc:sldLayoutChg chg="modSp">
          <pc:chgData name="GUERRIERO MARCO" userId="f3a7d381-8cc3-4925-ac2d-6bd9718a2002" providerId="ADAL" clId="{B09FA279-4A0F-43E6-993D-245DA39B43E5}" dt="2024-04-16T10:31:30.114" v="69"/>
          <pc:sldLayoutMkLst>
            <pc:docMk/>
            <pc:sldMasterMk cId="0" sldId="2147483659"/>
            <pc:sldLayoutMk cId="0" sldId="2147483658"/>
          </pc:sldLayoutMkLst>
          <pc:spChg chg="mod">
            <ac:chgData name="GUERRIERO MARCO" userId="f3a7d381-8cc3-4925-ac2d-6bd9718a2002" providerId="ADAL" clId="{B09FA279-4A0F-43E6-993D-245DA39B43E5}" dt="2024-04-16T10:31:30.114" v="69"/>
            <ac:spMkLst>
              <pc:docMk/>
              <pc:sldMasterMk cId="0" sldId="2147483659"/>
              <pc:sldLayoutMk cId="0" sldId="2147483658"/>
              <ac:spMk id="49" creationId="{00000000-0000-0000-0000-000000000000}"/>
            </ac:spMkLst>
          </pc:spChg>
        </pc:sldLayoutChg>
      </pc:sldMasterChg>
    </pc:docChg>
  </pc:docChgLst>
  <pc:docChgLst>
    <pc:chgData name="SCAZZARI LORENZO" userId="S::l.scazzari@studenti.uniba.it::cf302ed5-7af5-476b-b887-d80e95db7b89" providerId="AD" clId="Web-{35CD9C2C-DCB8-435A-836E-1E91FF0136C6}"/>
    <pc:docChg chg="modSld">
      <pc:chgData name="SCAZZARI LORENZO" userId="S::l.scazzari@studenti.uniba.it::cf302ed5-7af5-476b-b887-d80e95db7b89" providerId="AD" clId="Web-{35CD9C2C-DCB8-435A-836E-1E91FF0136C6}" dt="2024-04-29T15:17:16.620" v="1" actId="1076"/>
      <pc:docMkLst>
        <pc:docMk/>
      </pc:docMkLst>
      <pc:sldChg chg="modSp">
        <pc:chgData name="SCAZZARI LORENZO" userId="S::l.scazzari@studenti.uniba.it::cf302ed5-7af5-476b-b887-d80e95db7b89" providerId="AD" clId="Web-{35CD9C2C-DCB8-435A-836E-1E91FF0136C6}" dt="2024-04-29T15:17:16.620" v="1" actId="1076"/>
        <pc:sldMkLst>
          <pc:docMk/>
          <pc:sldMk cId="1095742492" sldId="269"/>
        </pc:sldMkLst>
        <pc:spChg chg="mod">
          <ac:chgData name="SCAZZARI LORENZO" userId="S::l.scazzari@studenti.uniba.it::cf302ed5-7af5-476b-b887-d80e95db7b89" providerId="AD" clId="Web-{35CD9C2C-DCB8-435A-836E-1E91FF0136C6}" dt="2024-04-29T15:17:16.620" v="1" actId="1076"/>
          <ac:spMkLst>
            <pc:docMk/>
            <pc:sldMk cId="1095742492" sldId="269"/>
            <ac:spMk id="5" creationId="{111FAAD5-67F0-1F63-3E65-4A682BB3F550}"/>
          </ac:spMkLst>
        </pc:spChg>
      </pc:sldChg>
    </pc:docChg>
  </pc:docChgLst>
</pc:chgInfo>
</file>

<file path=ppt/media/image1.jpeg>
</file>

<file path=ppt/media/image10.svg>
</file>

<file path=ppt/media/image11.png>
</file>

<file path=ppt/media/image12.jpeg>
</file>

<file path=ppt/media/image13.jpeg>
</file>

<file path=ppt/media/image14.png>
</file>

<file path=ppt/media/image15.png>
</file>

<file path=ppt/media/image16.gif>
</file>

<file path=ppt/media/image17.png>
</file>

<file path=ppt/media/image18.png>
</file>

<file path=ppt/media/image19.gif>
</file>

<file path=ppt/media/image2.png>
</file>

<file path=ppt/media/image3.png>
</file>

<file path=ppt/media/image4.png>
</file>

<file path=ppt/media/image5.png>
</file>

<file path=ppt/media/image6.sv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c586983c0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c586983c0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9207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c586983c0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c586983c0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14710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c586983c0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c586983c0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94837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c586983c0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c586983c0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9468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c586983c0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c586983c0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34469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c586983c0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c586983c0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253325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c586983c0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c586983c0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15683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c586983c0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c586983c0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6407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c586983c0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c586983c0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4666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1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17492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7" lvl="1" indent="-304792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2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2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2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1" lvl="5" indent="-304792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2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2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2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1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17492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7" lvl="1" indent="-304792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2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2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2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1" lvl="5" indent="-304792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2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2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2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04792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7" lvl="1" indent="-304792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2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2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2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1" lvl="5" indent="-304792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2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2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2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1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189" lvl="0" indent="-342891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7" lvl="1" indent="-317492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131" lvl="5" indent="-31749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189" lvl="0" indent="-22859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42891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7" lvl="1" indent="-317492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131" lvl="5" indent="-31749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it-IT" smtClean="0"/>
              <a:pPr/>
              <a:t>‹N›</a:t>
            </a:fld>
            <a:endParaRPr lang="it-IT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www.estantediagonal.com.br/2020/10/por-que-contamos-e-gostamos-de-historias-de-terror.html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gif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svgsilh.com/image/297399.html" TargetMode="Externa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s://www.wallpaperflare.com/argentina-tigre-dark-trees-sky-forest-sunset-plant-silhouette-wallpaper-edsdl" TargetMode="Externa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svgsilh.com/image/309936.html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hyperlink" Target="https://svgsilh.com/image/1072571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jpeg"/><Relationship Id="rId11" Type="http://schemas.openxmlformats.org/officeDocument/2006/relationships/image" Target="../media/image17.png"/><Relationship Id="rId5" Type="http://schemas.openxmlformats.org/officeDocument/2006/relationships/image" Target="../media/image12.jpeg"/><Relationship Id="rId10" Type="http://schemas.openxmlformats.org/officeDocument/2006/relationships/hyperlink" Target="https://www.gameblast.com.br/2016/04/jogo-mes-marco-hyper-light-drifter.html" TargetMode="External"/><Relationship Id="rId4" Type="http://schemas.openxmlformats.org/officeDocument/2006/relationships/image" Target="../media/image2.png"/><Relationship Id="rId9" Type="http://schemas.openxmlformats.org/officeDocument/2006/relationships/image" Target="../media/image16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 shadeToTitle="1">
        <a:solidFill>
          <a:srgbClr val="030710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072910" y="1986373"/>
            <a:ext cx="4544268" cy="9351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it" sz="2400">
                <a:solidFill>
                  <a:srgbClr val="FF0000"/>
                </a:solidFill>
                <a:latin typeface="Old English Text MT" panose="03040902040508030806" pitchFamily="66" charset="0"/>
              </a:rPr>
              <a:t>Game Concept by: </a:t>
            </a:r>
            <a:r>
              <a:rPr lang="it" sz="2400">
                <a:solidFill>
                  <a:srgbClr val="990033"/>
                </a:solidFill>
                <a:latin typeface="Old English Text MT" panose="03040902040508030806" pitchFamily="66" charset="0"/>
              </a:rPr>
              <a:t>Tres Amigos</a:t>
            </a:r>
            <a:endParaRPr sz="2400">
              <a:solidFill>
                <a:srgbClr val="990033"/>
              </a:solidFill>
              <a:latin typeface="Old English Text MT" panose="03040902040508030806" pitchFamily="66" charset="0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4BED19FA-C228-F518-6482-284ACBD85B22}"/>
              </a:ext>
            </a:extLst>
          </p:cNvPr>
          <p:cNvSpPr/>
          <p:nvPr/>
        </p:nvSpPr>
        <p:spPr>
          <a:xfrm>
            <a:off x="3546088" y="639244"/>
            <a:ext cx="5597912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4000" dirty="0" err="1">
                <a:ln w="0"/>
                <a:solidFill>
                  <a:srgbClr val="FF0000"/>
                </a:solidFill>
                <a:latin typeface="Old English Text MT" panose="03040902040508030806" pitchFamily="66" charset="0"/>
                <a:ea typeface="HGGothicE" panose="020B0400000000000000" pitchFamily="49" charset="-128"/>
              </a:rPr>
              <a:t>Bloody</a:t>
            </a:r>
            <a:r>
              <a:rPr lang="it-IT" sz="4000" dirty="0">
                <a:ln w="0"/>
                <a:solidFill>
                  <a:srgbClr val="FF0000"/>
                </a:solidFill>
                <a:latin typeface="Old English Text MT" panose="03040902040508030806" pitchFamily="66" charset="0"/>
                <a:ea typeface="HGGothicE" panose="020B0400000000000000" pitchFamily="49" charset="-128"/>
              </a:rPr>
              <a:t> </a:t>
            </a:r>
            <a:r>
              <a:rPr lang="it-IT" sz="4000" dirty="0" err="1">
                <a:ln w="0"/>
                <a:solidFill>
                  <a:srgbClr val="FF0000"/>
                </a:solidFill>
                <a:latin typeface="Old English Text MT" panose="03040902040508030806" pitchFamily="66" charset="0"/>
                <a:ea typeface="HGGothicE" panose="020B0400000000000000" pitchFamily="49" charset="-128"/>
              </a:rPr>
              <a:t>Easter</a:t>
            </a:r>
            <a:r>
              <a:rPr lang="it-IT" sz="4000" dirty="0">
                <a:ln w="0"/>
                <a:solidFill>
                  <a:srgbClr val="FF0000"/>
                </a:solidFill>
                <a:latin typeface="Old English Text MT" panose="03040902040508030806" pitchFamily="66" charset="0"/>
                <a:ea typeface="HGGothicE" panose="020B0400000000000000" pitchFamily="49" charset="-128"/>
              </a:rPr>
              <a:t> </a:t>
            </a:r>
            <a:r>
              <a:rPr lang="it-IT" sz="4000" dirty="0" err="1">
                <a:ln w="0"/>
                <a:solidFill>
                  <a:srgbClr val="FF0000"/>
                </a:solidFill>
                <a:latin typeface="Old English Text MT" panose="03040902040508030806" pitchFamily="66" charset="0"/>
                <a:ea typeface="HGGothicE" panose="020B0400000000000000" pitchFamily="49" charset="-128"/>
              </a:rPr>
              <a:t>Monday</a:t>
            </a:r>
            <a:endParaRPr lang="it-IT" sz="4000" dirty="0">
              <a:ln w="0"/>
              <a:solidFill>
                <a:srgbClr val="FF0000"/>
              </a:solidFill>
              <a:latin typeface="Old English Text MT" panose="03040902040508030806" pitchFamily="66" charset="0"/>
              <a:ea typeface="HGGothicE" panose="020B0400000000000000" pitchFamily="49" charset="-128"/>
            </a:endParaRPr>
          </a:p>
        </p:txBody>
      </p:sp>
      <p:pic>
        <p:nvPicPr>
          <p:cNvPr id="16" name="Immagine 15" descr="Immagine che contiene albero, calore, cielo, schermata&#10;&#10;Descrizione generata automaticamente">
            <a:extLst>
              <a:ext uri="{FF2B5EF4-FFF2-40B4-BE49-F238E27FC236}">
                <a16:creationId xmlns:a16="http://schemas.microsoft.com/office/drawing/2014/main" id="{0EB54DB7-FF64-F44C-787D-E07B5B4BE6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73711" y="795454"/>
            <a:ext cx="3560890" cy="3352799"/>
          </a:xfrm>
          <a:prstGeom prst="rect">
            <a:avLst/>
          </a:prstGeom>
          <a:effectLst>
            <a:glow>
              <a:schemeClr val="accent1">
                <a:alpha val="57000"/>
              </a:schemeClr>
            </a:glow>
            <a:softEdge rad="622300"/>
          </a:effectLst>
        </p:spPr>
      </p:pic>
      <p:pic>
        <p:nvPicPr>
          <p:cNvPr id="6" name="Immagine 5" descr="Immagine che contiene Carminio, rosso, sangue&#10;&#10;Descrizione generata automaticamente">
            <a:extLst>
              <a:ext uri="{FF2B5EF4-FFF2-40B4-BE49-F238E27FC236}">
                <a16:creationId xmlns:a16="http://schemas.microsoft.com/office/drawing/2014/main" id="{3B4BF496-121F-F432-F6C5-9FCB9572F2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2107" y="1"/>
            <a:ext cx="1761893" cy="9249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build="p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t="-11000" r="-9000" b="-10000"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6B265B65-E811-35B2-8EEB-89A6B710E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362" y="503477"/>
            <a:ext cx="2919180" cy="572700"/>
          </a:xfrm>
        </p:spPr>
        <p:txBody>
          <a:bodyPr>
            <a:noAutofit/>
          </a:bodyPr>
          <a:lstStyle/>
          <a:p>
            <a:pPr algn="ctr"/>
            <a:r>
              <a:rPr lang="it-IT" sz="3000" dirty="0">
                <a:latin typeface="Old English Text MT" panose="03040902040508030806" pitchFamily="66" charset="0"/>
              </a:rPr>
              <a:t>Tres Amigos</a:t>
            </a:r>
          </a:p>
        </p:txBody>
      </p:sp>
      <p:pic>
        <p:nvPicPr>
          <p:cNvPr id="10" name="Immagine 9" descr="Immagine che contiene Carminio, rosso, sangue&#10;&#10;Descrizione generata automaticamente">
            <a:extLst>
              <a:ext uri="{FF2B5EF4-FFF2-40B4-BE49-F238E27FC236}">
                <a16:creationId xmlns:a16="http://schemas.microsoft.com/office/drawing/2014/main" id="{8A96BD0C-3958-C83F-A450-D0672E31E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8693" y="0"/>
            <a:ext cx="1918010" cy="100695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9AAA07A8-F4A6-C193-C2D5-BC1042C74634}"/>
              </a:ext>
            </a:extLst>
          </p:cNvPr>
          <p:cNvSpPr txBox="1"/>
          <p:nvPr/>
        </p:nvSpPr>
        <p:spPr>
          <a:xfrm>
            <a:off x="72480" y="1752220"/>
            <a:ext cx="2259472" cy="98920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56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Old English Text MT" panose="03040902040508030806" pitchFamily="66" charset="0"/>
                <a:cs typeface="Times New Roman" panose="02020603050405020304" pitchFamily="18" charset="0"/>
              </a:rPr>
              <a:t>Christian Corvino</a:t>
            </a:r>
          </a:p>
          <a:p>
            <a:pPr algn="ctr"/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Game Developer</a:t>
            </a:r>
          </a:p>
          <a:p>
            <a:pPr algn="ctr"/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Level design</a:t>
            </a: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Co writer    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53DF159-2ED3-E344-9A4E-0AD7680F90E5}"/>
              </a:ext>
            </a:extLst>
          </p:cNvPr>
          <p:cNvSpPr txBox="1"/>
          <p:nvPr/>
        </p:nvSpPr>
        <p:spPr>
          <a:xfrm>
            <a:off x="1147716" y="2741425"/>
            <a:ext cx="2259472" cy="98920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8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Old English Text MT" panose="03040902040508030806" pitchFamily="66" charset="0"/>
                <a:cs typeface="Times New Roman" panose="02020603050405020304" pitchFamily="18" charset="0"/>
              </a:rPr>
              <a:t>Marco Guerriero</a:t>
            </a:r>
          </a:p>
          <a:p>
            <a:pPr algn="ctr"/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Game Developer</a:t>
            </a:r>
          </a:p>
          <a:p>
            <a:pPr algn="ctr"/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Level design</a:t>
            </a: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Story writer   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F5541B20-258E-B275-B960-7B36AC83BA0F}"/>
              </a:ext>
            </a:extLst>
          </p:cNvPr>
          <p:cNvSpPr txBox="1"/>
          <p:nvPr/>
        </p:nvSpPr>
        <p:spPr>
          <a:xfrm>
            <a:off x="2222952" y="1752220"/>
            <a:ext cx="2259472" cy="98920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56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Old English Text MT" panose="03040902040508030806" pitchFamily="66" charset="0"/>
                <a:cs typeface="Times New Roman" panose="02020603050405020304" pitchFamily="18" charset="0"/>
              </a:rPr>
              <a:t>Nicola Leonetti</a:t>
            </a:r>
          </a:p>
          <a:p>
            <a:pPr algn="ctr"/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Game Developer</a:t>
            </a:r>
          </a:p>
          <a:p>
            <a:pPr algn="ctr"/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Level design</a:t>
            </a: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Co writer    </a:t>
            </a:r>
          </a:p>
        </p:txBody>
      </p:sp>
      <p:pic>
        <p:nvPicPr>
          <p:cNvPr id="5" name="Immagine 4" descr="Immagine che contiene persona, Viso umano, camicia, uomo&#10;&#10;Descrizione generata automaticamente">
            <a:extLst>
              <a:ext uri="{FF2B5EF4-FFF2-40B4-BE49-F238E27FC236}">
                <a16:creationId xmlns:a16="http://schemas.microsoft.com/office/drawing/2014/main" id="{B511D634-E3D0-88CE-CE57-D6F3AF52EE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7660" y="1752220"/>
            <a:ext cx="2605068" cy="21708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0194227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t="-11000" r="-9000" b="-10000"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6B265B65-E811-35B2-8EEB-89A6B710E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281" y="442476"/>
            <a:ext cx="1150620" cy="586224"/>
          </a:xfrm>
        </p:spPr>
        <p:txBody>
          <a:bodyPr>
            <a:noAutofit/>
          </a:bodyPr>
          <a:lstStyle/>
          <a:p>
            <a:pPr algn="ctr"/>
            <a:r>
              <a:rPr lang="it-IT" sz="3000" dirty="0">
                <a:latin typeface="Old English Text MT" panose="03040902040508030806" pitchFamily="66" charset="0"/>
              </a:rPr>
              <a:t>Idea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D4DEC48C-B349-589C-3A7A-487277F16128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832402" y="1329472"/>
            <a:ext cx="3999900" cy="3145884"/>
          </a:xfrm>
        </p:spPr>
        <p:txBody>
          <a:bodyPr>
            <a:noAutofit/>
          </a:bodyPr>
          <a:lstStyle/>
          <a:p>
            <a:pPr marL="139697" indent="0">
              <a:buNone/>
            </a:pPr>
            <a:r>
              <a:rPr lang="it-IT" sz="1500" b="1" dirty="0" err="1">
                <a:solidFill>
                  <a:srgbClr val="FF000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Bloody</a:t>
            </a:r>
            <a:r>
              <a:rPr lang="it-IT" sz="1500" b="1" dirty="0">
                <a:solidFill>
                  <a:srgbClr val="FF000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 </a:t>
            </a:r>
            <a:r>
              <a:rPr lang="it-IT" sz="1500" b="1" dirty="0" err="1">
                <a:solidFill>
                  <a:srgbClr val="FF000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Easter</a:t>
            </a:r>
            <a:r>
              <a:rPr lang="it-IT" sz="1500" b="1" dirty="0">
                <a:solidFill>
                  <a:srgbClr val="FF000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 </a:t>
            </a:r>
            <a:r>
              <a:rPr lang="it-IT" sz="1500" b="1" dirty="0" err="1">
                <a:solidFill>
                  <a:srgbClr val="FF000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Monday</a:t>
            </a:r>
            <a:r>
              <a:rPr lang="it-IT" sz="1500" b="1" dirty="0">
                <a:solidFill>
                  <a:srgbClr val="FF000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 </a:t>
            </a:r>
            <a:r>
              <a:rPr lang="it-IT" sz="1500" b="1" dirty="0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è un Survival Horror incentrato sulla sopravvivenza in un ambiente ostile e misterioso.</a:t>
            </a:r>
          </a:p>
          <a:p>
            <a:pPr marL="139697" indent="0">
              <a:buNone/>
            </a:pPr>
            <a:r>
              <a:rPr lang="it-IT" sz="1500" b="1" dirty="0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I protagonisti si trovano intrappolati in una foresta dove devono affrontare esseri creati in laboratorio da una organizzazione sospetta.</a:t>
            </a:r>
          </a:p>
          <a:p>
            <a:pPr marL="139697" indent="0">
              <a:buNone/>
            </a:pPr>
            <a:endParaRPr lang="it-IT" sz="1500" b="1" dirty="0">
              <a:solidFill>
                <a:srgbClr val="030710"/>
              </a:solidFill>
              <a:latin typeface="Times New Roman" panose="02020603050405020304" pitchFamily="18" charset="0"/>
              <a:ea typeface="ADLaM Display" panose="02010000000000000000" pitchFamily="2" charset="0"/>
              <a:cs typeface="Times New Roman" panose="02020603050405020304" pitchFamily="18" charset="0"/>
            </a:endParaRPr>
          </a:p>
          <a:p>
            <a:pPr marL="139697" indent="0">
              <a:buNone/>
            </a:pPr>
            <a:r>
              <a:rPr lang="it-IT" sz="1500" b="1" dirty="0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La tensione e il terrore aumentano mentre cercano di scoprire la verità dietro gli strani eventi che li circondano.</a:t>
            </a:r>
          </a:p>
        </p:txBody>
      </p:sp>
      <p:pic>
        <p:nvPicPr>
          <p:cNvPr id="8" name="Immagine 7" descr="Immagine che contiene Carminio, rosso, sangue&#10;&#10;Descrizione generata automaticamente">
            <a:extLst>
              <a:ext uri="{FF2B5EF4-FFF2-40B4-BE49-F238E27FC236}">
                <a16:creationId xmlns:a16="http://schemas.microsoft.com/office/drawing/2014/main" id="{54F928E2-1590-E9C9-7E2F-EFAEAA5F8E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2054" y="0"/>
            <a:ext cx="2312025" cy="1213813"/>
          </a:xfrm>
          <a:prstGeom prst="rect">
            <a:avLst/>
          </a:prstGeom>
        </p:spPr>
      </p:pic>
      <p:pic>
        <p:nvPicPr>
          <p:cNvPr id="5" name="Immagine 4" descr="Immagine che contiene vestiti, persona, arte, cartone animato&#10;&#10;Descrizione generata automaticamente">
            <a:extLst>
              <a:ext uri="{FF2B5EF4-FFF2-40B4-BE49-F238E27FC236}">
                <a16:creationId xmlns:a16="http://schemas.microsoft.com/office/drawing/2014/main" id="{EEBEEBBC-BB06-92E0-EC73-126BA6A5FF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320" y="1329472"/>
            <a:ext cx="4523822" cy="2020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29167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t="-11000" r="-9000" b="-10000"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6B265B65-E811-35B2-8EEB-89A6B710E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2512" y="491238"/>
            <a:ext cx="1322230" cy="572700"/>
          </a:xfrm>
        </p:spPr>
        <p:txBody>
          <a:bodyPr>
            <a:noAutofit/>
          </a:bodyPr>
          <a:lstStyle/>
          <a:p>
            <a:pPr algn="ctr"/>
            <a:r>
              <a:rPr lang="it-IT" sz="3000" dirty="0">
                <a:latin typeface="Old English Text MT" panose="03040902040508030806" pitchFamily="66" charset="0"/>
              </a:rPr>
              <a:t>Target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D4DEC48C-B349-589C-3A7A-487277F16128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832402" y="1063938"/>
            <a:ext cx="3999900" cy="3203262"/>
          </a:xfrm>
        </p:spPr>
        <p:txBody>
          <a:bodyPr>
            <a:noAutofit/>
          </a:bodyPr>
          <a:lstStyle/>
          <a:p>
            <a:pPr marL="139697" indent="0">
              <a:buNone/>
            </a:pPr>
            <a:r>
              <a:rPr lang="it-IT" sz="1500" b="1" dirty="0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Il pubblico di riferimento è composto da adulti, si consiglia un'età superiore ai 17 anni in quanto il gioco contiene violenza, sangue e altri elementi che potrebbero non essere adatti ai minori.</a:t>
            </a:r>
            <a:br>
              <a:rPr lang="it-IT" sz="1500" b="1" dirty="0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</a:br>
            <a:endParaRPr lang="it-IT" sz="1500" b="1" dirty="0">
              <a:solidFill>
                <a:srgbClr val="030710"/>
              </a:solidFill>
              <a:latin typeface="Times New Roman" panose="02020603050405020304" pitchFamily="18" charset="0"/>
              <a:ea typeface="ADLaM Display" panose="02010000000000000000" pitchFamily="2" charset="0"/>
              <a:cs typeface="Times New Roman" panose="02020603050405020304" pitchFamily="18" charset="0"/>
            </a:endParaRPr>
          </a:p>
          <a:p>
            <a:pPr marL="139697" indent="0">
              <a:buNone/>
            </a:pPr>
            <a:r>
              <a:rPr lang="it-IT" sz="1500" b="1" dirty="0" err="1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Bloody</a:t>
            </a:r>
            <a:r>
              <a:rPr lang="it-IT" sz="1500" b="1" dirty="0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 </a:t>
            </a:r>
            <a:r>
              <a:rPr lang="it-IT" sz="1500" b="1" dirty="0" err="1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Easter</a:t>
            </a:r>
            <a:r>
              <a:rPr lang="it-IT" sz="1500" b="1" dirty="0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 </a:t>
            </a:r>
            <a:r>
              <a:rPr lang="it-IT" sz="1500" b="1" dirty="0" err="1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Monday</a:t>
            </a:r>
            <a:r>
              <a:rPr lang="it-IT" sz="1500" b="1" dirty="0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 è adatto ad un pubblico che apprezza i videogiochi con una forte componente narrativa, un'atmosfera inquietante e un gameplay impegnativo.</a:t>
            </a:r>
          </a:p>
        </p:txBody>
      </p:sp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38A413DA-9AE9-6008-259B-7E5031DC8F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310351" y="1469035"/>
            <a:ext cx="2546551" cy="1909540"/>
          </a:xfrm>
          <a:prstGeom prst="rect">
            <a:avLst/>
          </a:prstGeom>
        </p:spPr>
      </p:pic>
      <p:pic>
        <p:nvPicPr>
          <p:cNvPr id="11" name="Immagine 10" descr="Immagine che contiene Carminio, rosso, sangue&#10;&#10;Descrizione generata automaticamente">
            <a:extLst>
              <a:ext uri="{FF2B5EF4-FFF2-40B4-BE49-F238E27FC236}">
                <a16:creationId xmlns:a16="http://schemas.microsoft.com/office/drawing/2014/main" id="{18B311D6-0BFD-8831-0A3F-CAE01BF32C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2053" y="0"/>
            <a:ext cx="2312025" cy="1213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43993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40000" decel="4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1.35802E-6 C 0.04896 1.35802E-6 0.08906 0.03549 0.08906 0.07963 C 0.08906 0.12346 0.04896 0.15926 8.33333E-7 0.15926 C -0.04913 0.15926 -0.08906 0.12346 -0.08906 0.07963 C -0.08906 0.03549 -0.04913 1.35802E-6 8.33333E-7 1.35802E-6 Z " pathEditMode="relative" rAng="0" ptsTypes="AAA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9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t="-11000" r="-9000" b="-10000"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6B265B65-E811-35B2-8EEB-89A6B710E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997" y="338060"/>
            <a:ext cx="3642611" cy="608229"/>
          </a:xfrm>
        </p:spPr>
        <p:txBody>
          <a:bodyPr>
            <a:noAutofit/>
          </a:bodyPr>
          <a:lstStyle/>
          <a:p>
            <a:pPr algn="ctr"/>
            <a:r>
              <a:rPr lang="it-IT" sz="3000" dirty="0">
                <a:latin typeface="Old English Text MT" panose="03040902040508030806" pitchFamily="66" charset="0"/>
              </a:rPr>
              <a:t>Tema e ambientazione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D4DEC48C-B349-589C-3A7A-487277F16128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832400" y="642175"/>
            <a:ext cx="3999900" cy="2910276"/>
          </a:xfrm>
        </p:spPr>
        <p:txBody>
          <a:bodyPr>
            <a:noAutofit/>
          </a:bodyPr>
          <a:lstStyle/>
          <a:p>
            <a:pPr marL="139697" indent="0">
              <a:buNone/>
            </a:pPr>
            <a:r>
              <a:rPr lang="it-IT" sz="1500" b="1" dirty="0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La storia si svolge in una foresta remota e inospitale, intrisa di mistero e pericolo. L'atmosfera è cupa e claustrofobica, con alberi alti che oscurano il cielo e creano una sensazione di isolamento. Il terreno è disseminato di ostacoli naturali come radici sporgenti e rocce affilate, rendendo difficile la fuga dei protagonisti. </a:t>
            </a:r>
            <a:br>
              <a:rPr lang="it-IT" sz="1500" b="1" dirty="0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</a:br>
            <a:r>
              <a:rPr lang="it-IT" sz="1500" b="1" dirty="0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La foresta è abitata da una varietà di creature selvatiche, ma anche da esperimenti scientifici falliti e da un gruppo di uomini armati.</a:t>
            </a:r>
          </a:p>
          <a:p>
            <a:pPr marL="139697" indent="0">
              <a:buNone/>
            </a:pPr>
            <a:r>
              <a:rPr lang="it-IT" sz="1500" b="1" dirty="0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Questo mix di elementi crea un'ambientazione tesa e spaventosa, dove ogni passo può portare a una nuova minaccia.</a:t>
            </a:r>
          </a:p>
          <a:p>
            <a:pPr marL="139697" indent="0">
              <a:buNone/>
            </a:pPr>
            <a:endParaRPr lang="it-IT" sz="1500" b="1" dirty="0">
              <a:solidFill>
                <a:srgbClr val="030710"/>
              </a:solidFill>
              <a:latin typeface="Times New Roman" panose="02020603050405020304" pitchFamily="18" charset="0"/>
              <a:ea typeface="ADLaM Display" panose="0201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8" name="Immagine 7" descr="Immagine che contiene albero, paesaggio, nebbia, natura&#10;&#10;Descrizione generata automaticamente">
            <a:extLst>
              <a:ext uri="{FF2B5EF4-FFF2-40B4-BE49-F238E27FC236}">
                <a16:creationId xmlns:a16="http://schemas.microsoft.com/office/drawing/2014/main" id="{3047072E-E50B-7F0D-D393-54445B899A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43229" y="1006954"/>
            <a:ext cx="3968372" cy="2778061"/>
          </a:xfrm>
          <a:prstGeom prst="rect">
            <a:avLst/>
          </a:prstGeom>
          <a:effectLst>
            <a:outerShdw blurRad="50800" dist="50800" dir="5400000" algn="ctr" rotWithShape="0">
              <a:schemeClr val="tx1">
                <a:alpha val="64000"/>
              </a:schemeClr>
            </a:outerShdw>
            <a:reflection stA="0" endPos="65000" dist="50800" dir="5400000" sy="-100000" algn="bl" rotWithShape="0"/>
            <a:softEdge rad="101600"/>
          </a:effectLst>
        </p:spPr>
      </p:pic>
      <p:pic>
        <p:nvPicPr>
          <p:cNvPr id="10" name="Immagine 9" descr="Immagine che contiene Carminio, rosso, sangue&#10;&#10;Descrizione generata automaticamente">
            <a:extLst>
              <a:ext uri="{FF2B5EF4-FFF2-40B4-BE49-F238E27FC236}">
                <a16:creationId xmlns:a16="http://schemas.microsoft.com/office/drawing/2014/main" id="{8A96BD0C-3958-C83F-A450-D0672E31E2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3565" y="0"/>
            <a:ext cx="1918010" cy="100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77968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t="-11000" r="-9000" b="-10000"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6B265B65-E811-35B2-8EEB-89A6B710E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678" y="232141"/>
            <a:ext cx="2634356" cy="684967"/>
          </a:xfrm>
        </p:spPr>
        <p:txBody>
          <a:bodyPr>
            <a:noAutofit/>
          </a:bodyPr>
          <a:lstStyle/>
          <a:p>
            <a:pPr algn="ctr"/>
            <a:r>
              <a:rPr lang="it-IT" sz="3000" dirty="0">
                <a:latin typeface="Old English Text MT" panose="03040902040508030806" pitchFamily="66" charset="0"/>
              </a:rPr>
              <a:t>Meccaniche core</a:t>
            </a:r>
          </a:p>
        </p:txBody>
      </p:sp>
      <p:pic>
        <p:nvPicPr>
          <p:cNvPr id="10" name="Immagine 9" descr="Immagine che contiene Carminio, rosso, sangue&#10;&#10;Descrizione generata automaticamente">
            <a:extLst>
              <a:ext uri="{FF2B5EF4-FFF2-40B4-BE49-F238E27FC236}">
                <a16:creationId xmlns:a16="http://schemas.microsoft.com/office/drawing/2014/main" id="{8A96BD0C-3958-C83F-A450-D0672E31E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6070" y="0"/>
            <a:ext cx="1918010" cy="1006955"/>
          </a:xfrm>
          <a:prstGeom prst="rect">
            <a:avLst/>
          </a:prstGeom>
        </p:spPr>
      </p:pic>
      <p:pic>
        <p:nvPicPr>
          <p:cNvPr id="24" name="Immagine 23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42C80083-7B0B-455F-D62E-70F3E83241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258532" y="1391622"/>
            <a:ext cx="455477" cy="437685"/>
          </a:xfrm>
          <a:prstGeom prst="rect">
            <a:avLst/>
          </a:prstGeom>
        </p:spPr>
      </p:pic>
      <p:pic>
        <p:nvPicPr>
          <p:cNvPr id="26" name="Elemento grafico 25">
            <a:extLst>
              <a:ext uri="{FF2B5EF4-FFF2-40B4-BE49-F238E27FC236}">
                <a16:creationId xmlns:a16="http://schemas.microsoft.com/office/drawing/2014/main" id="{B250CB78-572D-8543-D237-FE3C89E26ED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7835590" y="3383426"/>
            <a:ext cx="1092116" cy="1657105"/>
          </a:xfrm>
          <a:prstGeom prst="rect">
            <a:avLst/>
          </a:prstGeom>
        </p:spPr>
      </p:pic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667D5B88-B9C3-3F6B-FF7F-F6D41686E5DB}"/>
              </a:ext>
            </a:extLst>
          </p:cNvPr>
          <p:cNvSpPr txBox="1">
            <a:spLocks/>
          </p:cNvSpPr>
          <p:nvPr/>
        </p:nvSpPr>
        <p:spPr>
          <a:xfrm>
            <a:off x="934033" y="1143587"/>
            <a:ext cx="2731001" cy="508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697" indent="0">
              <a:buFont typeface="Arial"/>
              <a:buNone/>
            </a:pPr>
            <a:r>
              <a:rPr lang="it-IT" sz="1600" b="1" dirty="0">
                <a:solidFill>
                  <a:srgbClr val="97010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Raccolta di risorse limitate</a:t>
            </a:r>
            <a:br>
              <a:rPr lang="it-IT" sz="1600" b="1" dirty="0">
                <a:solidFill>
                  <a:srgbClr val="97010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sz="1600" b="1" dirty="0">
                <a:solidFill>
                  <a:srgbClr val="97010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sz="1600" b="1" dirty="0">
              <a:solidFill>
                <a:srgbClr val="97010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egnaposto testo 2">
            <a:extLst>
              <a:ext uri="{FF2B5EF4-FFF2-40B4-BE49-F238E27FC236}">
                <a16:creationId xmlns:a16="http://schemas.microsoft.com/office/drawing/2014/main" id="{6EE59B54-8765-421D-9148-F60A97695BCB}"/>
              </a:ext>
            </a:extLst>
          </p:cNvPr>
          <p:cNvSpPr txBox="1">
            <a:spLocks/>
          </p:cNvSpPr>
          <p:nvPr/>
        </p:nvSpPr>
        <p:spPr>
          <a:xfrm>
            <a:off x="1007039" y="1878120"/>
            <a:ext cx="2634356" cy="508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697" indent="0">
              <a:buFont typeface="Arial"/>
              <a:buNone/>
            </a:pPr>
            <a:r>
              <a:rPr lang="it-IT" sz="1600" b="1" dirty="0">
                <a:solidFill>
                  <a:srgbClr val="97010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Gestione dell'inventario</a:t>
            </a:r>
            <a:br>
              <a:rPr lang="it-IT" sz="1600" b="1" dirty="0">
                <a:solidFill>
                  <a:srgbClr val="97010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sz="1600" b="1" dirty="0">
                <a:solidFill>
                  <a:srgbClr val="97010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sz="1600" b="1" dirty="0">
                <a:solidFill>
                  <a:srgbClr val="97010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sz="1600" b="1" dirty="0">
              <a:solidFill>
                <a:srgbClr val="97010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egnaposto testo 2">
            <a:extLst>
              <a:ext uri="{FF2B5EF4-FFF2-40B4-BE49-F238E27FC236}">
                <a16:creationId xmlns:a16="http://schemas.microsoft.com/office/drawing/2014/main" id="{7C1A429F-E89B-CF9A-94B5-8DDC71FF32F0}"/>
              </a:ext>
            </a:extLst>
          </p:cNvPr>
          <p:cNvSpPr txBox="1">
            <a:spLocks/>
          </p:cNvSpPr>
          <p:nvPr/>
        </p:nvSpPr>
        <p:spPr>
          <a:xfrm>
            <a:off x="948352" y="2612653"/>
            <a:ext cx="2702361" cy="508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697" indent="0">
              <a:buFont typeface="Arial"/>
              <a:buNone/>
            </a:pPr>
            <a:r>
              <a:rPr lang="it-IT" sz="1600" b="1" dirty="0">
                <a:solidFill>
                  <a:srgbClr val="97010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Esplorazione dell'ambiente</a:t>
            </a:r>
            <a:br>
              <a:rPr lang="it-IT" sz="1600" b="1" dirty="0">
                <a:solidFill>
                  <a:srgbClr val="97010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sz="1600" b="1" dirty="0">
              <a:solidFill>
                <a:srgbClr val="97010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egnaposto testo 2">
            <a:extLst>
              <a:ext uri="{FF2B5EF4-FFF2-40B4-BE49-F238E27FC236}">
                <a16:creationId xmlns:a16="http://schemas.microsoft.com/office/drawing/2014/main" id="{949C45C9-2053-E268-F42E-FEE0234114DF}"/>
              </a:ext>
            </a:extLst>
          </p:cNvPr>
          <p:cNvSpPr txBox="1">
            <a:spLocks/>
          </p:cNvSpPr>
          <p:nvPr/>
        </p:nvSpPr>
        <p:spPr>
          <a:xfrm>
            <a:off x="1030678" y="3343323"/>
            <a:ext cx="2634356" cy="508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697" indent="0">
              <a:buFont typeface="Arial"/>
              <a:buNone/>
            </a:pPr>
            <a:r>
              <a:rPr lang="it-IT" sz="1600" b="1" dirty="0">
                <a:solidFill>
                  <a:srgbClr val="97010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Combattimento tattico</a:t>
            </a:r>
          </a:p>
        </p:txBody>
      </p:sp>
      <p:sp>
        <p:nvSpPr>
          <p:cNvPr id="13" name="Segnaposto testo 2">
            <a:extLst>
              <a:ext uri="{FF2B5EF4-FFF2-40B4-BE49-F238E27FC236}">
                <a16:creationId xmlns:a16="http://schemas.microsoft.com/office/drawing/2014/main" id="{A38234CC-4026-87D1-6791-B16D3AFF2CA4}"/>
              </a:ext>
            </a:extLst>
          </p:cNvPr>
          <p:cNvSpPr txBox="1">
            <a:spLocks/>
          </p:cNvSpPr>
          <p:nvPr/>
        </p:nvSpPr>
        <p:spPr>
          <a:xfrm>
            <a:off x="4793210" y="3204621"/>
            <a:ext cx="2931184" cy="78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697" indent="0">
              <a:buFont typeface="Arial"/>
              <a:buNone/>
            </a:pPr>
            <a:r>
              <a:rPr lang="it-IT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Il giocatore affronta nemici usando armi limitate e spesso poco potenti.</a:t>
            </a:r>
          </a:p>
          <a:p>
            <a:pPr marL="139697" indent="0">
              <a:buFont typeface="Arial"/>
              <a:buNone/>
            </a:pPr>
            <a:r>
              <a:rPr lang="it-IT" sz="12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Melee</a:t>
            </a:r>
            <a:r>
              <a:rPr lang="it-IT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lang="it-IT" sz="12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Ranged</a:t>
            </a:r>
            <a:r>
              <a:rPr lang="it-IT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4" name="Segnaposto testo 2">
            <a:extLst>
              <a:ext uri="{FF2B5EF4-FFF2-40B4-BE49-F238E27FC236}">
                <a16:creationId xmlns:a16="http://schemas.microsoft.com/office/drawing/2014/main" id="{93B25CBA-3585-EE9D-F562-82D10F260672}"/>
              </a:ext>
            </a:extLst>
          </p:cNvPr>
          <p:cNvSpPr txBox="1">
            <a:spLocks/>
          </p:cNvSpPr>
          <p:nvPr/>
        </p:nvSpPr>
        <p:spPr>
          <a:xfrm>
            <a:off x="4793212" y="994562"/>
            <a:ext cx="2792619" cy="81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697" indent="0">
              <a:buFont typeface="Arial"/>
              <a:buNone/>
            </a:pPr>
            <a:r>
              <a:rPr lang="it-IT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Il giocatore deve cercare risorse come munizioni, medicinali e oggetti per la sopravvivenza</a:t>
            </a:r>
            <a:br>
              <a:rPr lang="it-IT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sz="1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egnaposto testo 2">
            <a:extLst>
              <a:ext uri="{FF2B5EF4-FFF2-40B4-BE49-F238E27FC236}">
                <a16:creationId xmlns:a16="http://schemas.microsoft.com/office/drawing/2014/main" id="{B14FC930-6C04-C0BF-F23A-A24106C630C9}"/>
              </a:ext>
            </a:extLst>
          </p:cNvPr>
          <p:cNvSpPr txBox="1">
            <a:spLocks/>
          </p:cNvSpPr>
          <p:nvPr/>
        </p:nvSpPr>
        <p:spPr>
          <a:xfrm>
            <a:off x="4763157" y="1829307"/>
            <a:ext cx="3277626" cy="6056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697" indent="0">
              <a:buFont typeface="Arial"/>
              <a:buNone/>
            </a:pPr>
            <a:r>
              <a:rPr lang="it-IT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Il giocatore ha un inventario limitato e deve decidere quali oggetti tenere e quali scartare.</a:t>
            </a:r>
            <a:br>
              <a:rPr lang="it-IT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sz="1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CB5AF4BD-54F6-39EC-A90D-A0BD24981DBB}"/>
              </a:ext>
            </a:extLst>
          </p:cNvPr>
          <p:cNvSpPr txBox="1">
            <a:spLocks/>
          </p:cNvSpPr>
          <p:nvPr/>
        </p:nvSpPr>
        <p:spPr>
          <a:xfrm>
            <a:off x="4763157" y="2386174"/>
            <a:ext cx="4134495" cy="78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697" indent="0">
              <a:buFont typeface="Arial"/>
              <a:buNone/>
            </a:pPr>
            <a:r>
              <a:rPr lang="it-IT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Il giocatore esplora un ambiente 2D oscuro e minaccioso, pieno di pericoli e enigmi. Trovare chiavi, oggetti e passaggi segreti per progredire nella storia.</a:t>
            </a:r>
            <a:br>
              <a:rPr lang="it-IT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sz="1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3559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9" grpId="0"/>
      <p:bldP spid="13" grpId="0"/>
      <p:bldP spid="14" grpId="0"/>
      <p:bldP spid="15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t="-11000" r="-9000" b="-10000"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6B265B65-E811-35B2-8EEB-89A6B710E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891" y="397473"/>
            <a:ext cx="4347928" cy="684967"/>
          </a:xfrm>
        </p:spPr>
        <p:txBody>
          <a:bodyPr>
            <a:noAutofit/>
          </a:bodyPr>
          <a:lstStyle/>
          <a:p>
            <a:pPr algn="ctr"/>
            <a:r>
              <a:rPr lang="it-IT" sz="3000" dirty="0">
                <a:latin typeface="Old English Text MT" panose="03040902040508030806" pitchFamily="66" charset="0"/>
              </a:rPr>
              <a:t>Meccaniche e progressione</a:t>
            </a:r>
          </a:p>
        </p:txBody>
      </p:sp>
      <p:pic>
        <p:nvPicPr>
          <p:cNvPr id="10" name="Immagine 9" descr="Immagine che contiene Carminio, rosso, sangue&#10;&#10;Descrizione generata automaticamente">
            <a:extLst>
              <a:ext uri="{FF2B5EF4-FFF2-40B4-BE49-F238E27FC236}">
                <a16:creationId xmlns:a16="http://schemas.microsoft.com/office/drawing/2014/main" id="{8A96BD0C-3958-C83F-A450-D0672E31E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6070" y="0"/>
            <a:ext cx="1918010" cy="1006955"/>
          </a:xfrm>
          <a:prstGeom prst="rect">
            <a:avLst/>
          </a:prstGeom>
        </p:spPr>
      </p:pic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667D5B88-B9C3-3F6B-FF7F-F6D41686E5DB}"/>
              </a:ext>
            </a:extLst>
          </p:cNvPr>
          <p:cNvSpPr txBox="1">
            <a:spLocks/>
          </p:cNvSpPr>
          <p:nvPr/>
        </p:nvSpPr>
        <p:spPr>
          <a:xfrm>
            <a:off x="1736921" y="1479391"/>
            <a:ext cx="1221868" cy="508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697" indent="0">
              <a:buNone/>
            </a:pPr>
            <a:r>
              <a:rPr lang="it-IT" sz="1600" b="1" dirty="0">
                <a:solidFill>
                  <a:srgbClr val="97010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Furtività</a:t>
            </a:r>
            <a:br>
              <a:rPr lang="it-IT" sz="1600" b="1" dirty="0">
                <a:solidFill>
                  <a:srgbClr val="97010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sz="1600" b="1" dirty="0">
                <a:solidFill>
                  <a:srgbClr val="97010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sz="1600" b="1" dirty="0">
              <a:solidFill>
                <a:srgbClr val="97010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egnaposto testo 2">
            <a:extLst>
              <a:ext uri="{FF2B5EF4-FFF2-40B4-BE49-F238E27FC236}">
                <a16:creationId xmlns:a16="http://schemas.microsoft.com/office/drawing/2014/main" id="{6EE59B54-8765-421D-9148-F60A97695BCB}"/>
              </a:ext>
            </a:extLst>
          </p:cNvPr>
          <p:cNvSpPr txBox="1">
            <a:spLocks/>
          </p:cNvSpPr>
          <p:nvPr/>
        </p:nvSpPr>
        <p:spPr>
          <a:xfrm>
            <a:off x="1349678" y="2472852"/>
            <a:ext cx="1996355" cy="508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697" indent="0">
              <a:buNone/>
            </a:pPr>
            <a:r>
              <a:rPr lang="it-IT" sz="1600" b="1" dirty="0">
                <a:solidFill>
                  <a:srgbClr val="97010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Gestione della luce</a:t>
            </a:r>
          </a:p>
        </p:txBody>
      </p:sp>
      <p:sp>
        <p:nvSpPr>
          <p:cNvPr id="8" name="Segnaposto testo 2">
            <a:extLst>
              <a:ext uri="{FF2B5EF4-FFF2-40B4-BE49-F238E27FC236}">
                <a16:creationId xmlns:a16="http://schemas.microsoft.com/office/drawing/2014/main" id="{7C1A429F-E89B-CF9A-94B5-8DDC71FF32F0}"/>
              </a:ext>
            </a:extLst>
          </p:cNvPr>
          <p:cNvSpPr txBox="1">
            <a:spLocks/>
          </p:cNvSpPr>
          <p:nvPr/>
        </p:nvSpPr>
        <p:spPr>
          <a:xfrm>
            <a:off x="904023" y="3720340"/>
            <a:ext cx="2887666" cy="508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697" indent="0">
              <a:buNone/>
            </a:pPr>
            <a:r>
              <a:rPr lang="it-IT" sz="1600" b="1" dirty="0">
                <a:solidFill>
                  <a:srgbClr val="97010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Storia lineare e multi-finale</a:t>
            </a:r>
          </a:p>
        </p:txBody>
      </p:sp>
      <p:sp>
        <p:nvSpPr>
          <p:cNvPr id="14" name="Segnaposto testo 2">
            <a:extLst>
              <a:ext uri="{FF2B5EF4-FFF2-40B4-BE49-F238E27FC236}">
                <a16:creationId xmlns:a16="http://schemas.microsoft.com/office/drawing/2014/main" id="{93B25CBA-3585-EE9D-F562-82D10F260672}"/>
              </a:ext>
            </a:extLst>
          </p:cNvPr>
          <p:cNvSpPr txBox="1">
            <a:spLocks/>
          </p:cNvSpPr>
          <p:nvPr/>
        </p:nvSpPr>
        <p:spPr>
          <a:xfrm>
            <a:off x="4859800" y="1104224"/>
            <a:ext cx="3986832" cy="1006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697" indent="0">
              <a:buNone/>
            </a:pPr>
            <a:r>
              <a:rPr lang="it-IT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Il giocatore può scegliere di evitare gli scontri nascondendosi dai nemici o aggirandoli furtivamente.</a:t>
            </a:r>
          </a:p>
          <a:p>
            <a:pPr marL="139697" indent="0">
              <a:buNone/>
            </a:pPr>
            <a:r>
              <a:rPr lang="it-IT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Può utilizzare l'ambiente a suo vantaggio per nascondersi e aggirare i nemici senza essere scoperto.</a:t>
            </a:r>
          </a:p>
        </p:txBody>
      </p:sp>
      <p:sp>
        <p:nvSpPr>
          <p:cNvPr id="15" name="Segnaposto testo 2">
            <a:extLst>
              <a:ext uri="{FF2B5EF4-FFF2-40B4-BE49-F238E27FC236}">
                <a16:creationId xmlns:a16="http://schemas.microsoft.com/office/drawing/2014/main" id="{B14FC930-6C04-C0BF-F23A-A24106C630C9}"/>
              </a:ext>
            </a:extLst>
          </p:cNvPr>
          <p:cNvSpPr txBox="1">
            <a:spLocks/>
          </p:cNvSpPr>
          <p:nvPr/>
        </p:nvSpPr>
        <p:spPr>
          <a:xfrm>
            <a:off x="4859801" y="2208448"/>
            <a:ext cx="3986831" cy="1151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697" indent="0">
              <a:buNone/>
            </a:pPr>
            <a:r>
              <a:rPr lang="it-IT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La luce è limitata e il giocatore deve gestirla con attenzione per non rimanere al buio.</a:t>
            </a:r>
          </a:p>
          <a:p>
            <a:pPr marL="139697" indent="0">
              <a:buNone/>
            </a:pPr>
            <a:r>
              <a:rPr lang="it-IT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Deve trovare fonti di luce come torce, lanterne o fiammiferi per illuminare l'ambiente e sentirsi al sicuro.</a:t>
            </a: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CB5AF4BD-54F6-39EC-A90D-A0BD24981DBB}"/>
              </a:ext>
            </a:extLst>
          </p:cNvPr>
          <p:cNvSpPr txBox="1">
            <a:spLocks/>
          </p:cNvSpPr>
          <p:nvPr/>
        </p:nvSpPr>
        <p:spPr>
          <a:xfrm>
            <a:off x="4889585" y="3457504"/>
            <a:ext cx="3957047" cy="1006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697" indent="0">
              <a:buNone/>
            </a:pPr>
            <a:r>
              <a:rPr lang="it-IT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Il passaggio da un livello ad un altro avviene con il raggiungimento di specifici obiettivi.</a:t>
            </a:r>
          </a:p>
          <a:p>
            <a:pPr marL="139697" indent="0">
              <a:buNone/>
            </a:pPr>
            <a:r>
              <a:rPr lang="it-IT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Ci sono diversi finali in base alle decisioni prese dal giocatore durante il gioco.</a:t>
            </a:r>
          </a:p>
        </p:txBody>
      </p:sp>
    </p:spTree>
    <p:extLst>
      <p:ext uri="{BB962C8B-B14F-4D97-AF65-F5344CB8AC3E}">
        <p14:creationId xmlns:p14="http://schemas.microsoft.com/office/powerpoint/2010/main" val="318487810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14" grpId="0"/>
      <p:bldP spid="15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t="-11000" r="-9000" b="-10000"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6B265B65-E811-35B2-8EEB-89A6B710E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8525" y="184719"/>
            <a:ext cx="2004281" cy="572700"/>
          </a:xfrm>
        </p:spPr>
        <p:txBody>
          <a:bodyPr>
            <a:noAutofit/>
          </a:bodyPr>
          <a:lstStyle/>
          <a:p>
            <a:pPr algn="ctr"/>
            <a:r>
              <a:rPr lang="it-IT" sz="3000" dirty="0">
                <a:latin typeface="Old English Text MT" panose="03040902040508030806" pitchFamily="66" charset="0"/>
              </a:rPr>
              <a:t>Art Style</a:t>
            </a:r>
          </a:p>
        </p:txBody>
      </p:sp>
      <p:pic>
        <p:nvPicPr>
          <p:cNvPr id="10" name="Immagine 9" descr="Immagine che contiene Carminio, rosso, sangue&#10;&#10;Descrizione generata automaticamente">
            <a:extLst>
              <a:ext uri="{FF2B5EF4-FFF2-40B4-BE49-F238E27FC236}">
                <a16:creationId xmlns:a16="http://schemas.microsoft.com/office/drawing/2014/main" id="{8A96BD0C-3958-C83F-A450-D0672E31E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3564" y="0"/>
            <a:ext cx="1918010" cy="1006955"/>
          </a:xfrm>
          <a:prstGeom prst="rect">
            <a:avLst/>
          </a:prstGeom>
        </p:spPr>
      </p:pic>
      <p:pic>
        <p:nvPicPr>
          <p:cNvPr id="8" name="Immagine 7" descr="Immagine che contiene schizzo, disegno, Line art, arte&#10;&#10;Descrizione generata automaticamente">
            <a:extLst>
              <a:ext uri="{FF2B5EF4-FFF2-40B4-BE49-F238E27FC236}">
                <a16:creationId xmlns:a16="http://schemas.microsoft.com/office/drawing/2014/main" id="{C99B4AA0-1B23-5ECB-4D48-037AADFF8E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5043123" y="1006955"/>
            <a:ext cx="1410066" cy="194629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94000"/>
              </a:srgbClr>
            </a:outerShdw>
          </a:effectLst>
        </p:spPr>
      </p:pic>
      <p:pic>
        <p:nvPicPr>
          <p:cNvPr id="11" name="Immagine 10" descr="Immagine che contiene schizzo, disegno, Arte bambini, illustrazione&#10;&#10;Descrizione generata automaticamente">
            <a:extLst>
              <a:ext uri="{FF2B5EF4-FFF2-40B4-BE49-F238E27FC236}">
                <a16:creationId xmlns:a16="http://schemas.microsoft.com/office/drawing/2014/main" id="{60AE9A77-74CB-5359-6A73-A991BEC95D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3024" y="1033435"/>
            <a:ext cx="910310" cy="650729"/>
          </a:xfrm>
          <a:prstGeom prst="rect">
            <a:avLst/>
          </a:prstGeom>
          <a:effectLst>
            <a:outerShdw dist="50800" sx="1000" sy="1000" algn="ctr" rotWithShape="0">
              <a:schemeClr val="tx2">
                <a:alpha val="0"/>
              </a:schemeClr>
            </a:outerShdw>
            <a:reflection stA="45000" endPos="65000" dir="5400000" sy="-100000" algn="bl" rotWithShape="0"/>
            <a:softEdge rad="190500"/>
          </a:effectLst>
        </p:spPr>
      </p:pic>
      <p:pic>
        <p:nvPicPr>
          <p:cNvPr id="15" name="Immagine 14" descr="Immagine che contiene Modellazione 3D, cartone animato, pixel&#10;&#10;Descrizione generata automaticamente">
            <a:extLst>
              <a:ext uri="{FF2B5EF4-FFF2-40B4-BE49-F238E27FC236}">
                <a16:creationId xmlns:a16="http://schemas.microsoft.com/office/drawing/2014/main" id="{425EE6E1-D085-37C8-C701-D8F5FABAD0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43123" y="3178373"/>
            <a:ext cx="1558385" cy="155838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94000"/>
              </a:srgbClr>
            </a:outerShdw>
          </a:effectLst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D698D3B8-1D2C-8614-909B-14633620250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92866" y="1033435"/>
            <a:ext cx="1661173" cy="1913322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94000"/>
              </a:srgbClr>
            </a:outerShdw>
          </a:effec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FEA8EF92-20B5-DA47-531C-E9E26A0116E9}"/>
              </a:ext>
            </a:extLst>
          </p:cNvPr>
          <p:cNvSpPr txBox="1"/>
          <p:nvPr/>
        </p:nvSpPr>
        <p:spPr>
          <a:xfrm>
            <a:off x="274076" y="1006956"/>
            <a:ext cx="400561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Black </a:t>
            </a:r>
            <a:r>
              <a:rPr lang="it-IT" sz="1400" b="1" dirty="0" err="1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Easter</a:t>
            </a:r>
            <a:r>
              <a:rPr lang="it-IT" sz="1400" b="1" dirty="0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 </a:t>
            </a:r>
            <a:r>
              <a:rPr lang="it-IT" sz="1400" b="1" dirty="0" err="1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Monday</a:t>
            </a:r>
            <a:r>
              <a:rPr lang="it-IT" sz="1400" b="1" dirty="0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 è un gioco in 2.5D con una grafica in stile pixel art </a:t>
            </a:r>
            <a:r>
              <a:rPr lang="it-IT" sz="1400" b="1" u="sng" dirty="0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idealmente</a:t>
            </a:r>
            <a:r>
              <a:rPr lang="it-IT" sz="1400" b="1" dirty="0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 la visuale sarà isometrica, il che significa che il gioco è visto lateralmente, ma con una prospettiva diagonale,</a:t>
            </a:r>
            <a:br>
              <a:rPr lang="it-IT" sz="1400" b="1" dirty="0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</a:br>
            <a:r>
              <a:rPr lang="it-IT" sz="1400" b="1" dirty="0">
                <a:solidFill>
                  <a:srgbClr val="030710"/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dando una sensazione di tridimensionalità.</a:t>
            </a:r>
          </a:p>
          <a:p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magine 2" descr="Immagine che contiene Gioco per PC, Software per videogiochi, Videogioco di strategia, Composizione digitale&#10;&#10;Descrizione generata automaticamente">
            <a:extLst>
              <a:ext uri="{FF2B5EF4-FFF2-40B4-BE49-F238E27FC236}">
                <a16:creationId xmlns:a16="http://schemas.microsoft.com/office/drawing/2014/main" id="{947B0CF3-EF36-2FF7-24F4-F3A0E87D9CA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323806" y="2177060"/>
            <a:ext cx="3894973" cy="2594555"/>
          </a:xfrm>
          <a:prstGeom prst="rect">
            <a:avLst/>
          </a:prstGeom>
          <a:effectLst>
            <a:outerShdw blurRad="50800" dist="38100" dir="2700000" sx="90000" sy="90000" algn="tl" rotWithShape="0">
              <a:prstClr val="black">
                <a:alpha val="40000"/>
              </a:prstClr>
            </a:outerShdw>
            <a:softEdge rad="63500"/>
          </a:effectLst>
        </p:spPr>
      </p:pic>
      <p:pic>
        <p:nvPicPr>
          <p:cNvPr id="9" name="Immagine 8" descr="Immagine che contiene pixel, Modellazione 3D, schermata&#10;&#10;Descrizione generata automaticamente">
            <a:extLst>
              <a:ext uri="{FF2B5EF4-FFF2-40B4-BE49-F238E27FC236}">
                <a16:creationId xmlns:a16="http://schemas.microsoft.com/office/drawing/2014/main" id="{6895678D-5E06-45D8-3BA3-4AC8219E815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83787" y="3178374"/>
            <a:ext cx="1593242" cy="1593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74249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t="-11000" r="-9000" b="-10000"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6B265B65-E811-35B2-8EEB-89A6B710E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25356"/>
            <a:ext cx="4192844" cy="572700"/>
          </a:xfrm>
        </p:spPr>
        <p:txBody>
          <a:bodyPr>
            <a:noAutofit/>
          </a:bodyPr>
          <a:lstStyle/>
          <a:p>
            <a:pPr algn="ctr"/>
            <a:r>
              <a:rPr lang="it-IT" sz="3000" dirty="0">
                <a:latin typeface="Old English Text MT" panose="03040902040508030806" pitchFamily="66" charset="0"/>
              </a:rPr>
              <a:t>Strumenti per lo sviluppo</a:t>
            </a:r>
          </a:p>
        </p:txBody>
      </p:sp>
      <p:pic>
        <p:nvPicPr>
          <p:cNvPr id="10" name="Immagine 9" descr="Immagine che contiene Carminio, rosso, sangue&#10;&#10;Descrizione generata automaticamente">
            <a:extLst>
              <a:ext uri="{FF2B5EF4-FFF2-40B4-BE49-F238E27FC236}">
                <a16:creationId xmlns:a16="http://schemas.microsoft.com/office/drawing/2014/main" id="{8A96BD0C-3958-C83F-A450-D0672E31E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3564" y="0"/>
            <a:ext cx="1918010" cy="100695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CB37A54A-110A-7177-A38F-DEE06D101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2782" y="1035880"/>
            <a:ext cx="2462213" cy="2462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26009C41-0F29-8AA9-925C-02083E54A0E7}"/>
              </a:ext>
            </a:extLst>
          </p:cNvPr>
          <p:cNvSpPr txBox="1"/>
          <p:nvPr/>
        </p:nvSpPr>
        <p:spPr>
          <a:xfrm>
            <a:off x="562131" y="1114676"/>
            <a:ext cx="356016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game </a:t>
            </a:r>
            <a:r>
              <a:rPr lang="it-IT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engine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utilizzato per realizzare Black </a:t>
            </a:r>
            <a:r>
              <a:rPr lang="it-IT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Easter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Monday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sarà Godot, un motore di gioco open-source molto potente e versatile che supporta lo sviluppo di giochi 2D e 3D.</a:t>
            </a:r>
          </a:p>
          <a:p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Può essere utilizzato per creare giochi con una varietà di stili grafici, inclusi giochi in stile pixel art con grafica isometrica</a:t>
            </a:r>
          </a:p>
          <a:p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EDE88BF-C683-2A40-815F-A6730845E7AC}"/>
              </a:ext>
            </a:extLst>
          </p:cNvPr>
          <p:cNvSpPr txBox="1"/>
          <p:nvPr/>
        </p:nvSpPr>
        <p:spPr>
          <a:xfrm>
            <a:off x="562131" y="3498093"/>
            <a:ext cx="35601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Musica e suoni: Diverse fonti</a:t>
            </a: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Altri possibili strumenti : Processing, </a:t>
            </a:r>
            <a:r>
              <a:rPr lang="it-IT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it-IT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942688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t="-11000" r="-9000" b="-10000"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6B265B65-E811-35B2-8EEB-89A6B710E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891" y="397473"/>
            <a:ext cx="4347928" cy="684967"/>
          </a:xfrm>
        </p:spPr>
        <p:txBody>
          <a:bodyPr>
            <a:noAutofit/>
          </a:bodyPr>
          <a:lstStyle/>
          <a:p>
            <a:pPr algn="ctr"/>
            <a:r>
              <a:rPr lang="it-IT" sz="3000" dirty="0">
                <a:latin typeface="Old English Text MT" panose="03040902040508030806" pitchFamily="66" charset="0"/>
              </a:rPr>
              <a:t>Dettagli Tecnici</a:t>
            </a:r>
          </a:p>
        </p:txBody>
      </p:sp>
      <p:pic>
        <p:nvPicPr>
          <p:cNvPr id="10" name="Immagine 9" descr="Immagine che contiene Carminio, rosso, sangue&#10;&#10;Descrizione generata automaticamente">
            <a:extLst>
              <a:ext uri="{FF2B5EF4-FFF2-40B4-BE49-F238E27FC236}">
                <a16:creationId xmlns:a16="http://schemas.microsoft.com/office/drawing/2014/main" id="{8A96BD0C-3958-C83F-A450-D0672E31E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6070" y="0"/>
            <a:ext cx="1918010" cy="1006955"/>
          </a:xfrm>
          <a:prstGeom prst="rect">
            <a:avLst/>
          </a:prstGeom>
        </p:spPr>
      </p:pic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667D5B88-B9C3-3F6B-FF7F-F6D41686E5DB}"/>
              </a:ext>
            </a:extLst>
          </p:cNvPr>
          <p:cNvSpPr txBox="1">
            <a:spLocks/>
          </p:cNvSpPr>
          <p:nvPr/>
        </p:nvSpPr>
        <p:spPr>
          <a:xfrm>
            <a:off x="367727" y="1426211"/>
            <a:ext cx="3955777" cy="684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697" indent="0">
              <a:buNone/>
            </a:pPr>
            <a:r>
              <a:rPr lang="it-IT" sz="1600" b="1" dirty="0">
                <a:solidFill>
                  <a:srgbClr val="97010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Algoritmi di movimento dei personaggi</a:t>
            </a:r>
          </a:p>
        </p:txBody>
      </p:sp>
      <p:sp>
        <p:nvSpPr>
          <p:cNvPr id="7" name="Segnaposto testo 2">
            <a:extLst>
              <a:ext uri="{FF2B5EF4-FFF2-40B4-BE49-F238E27FC236}">
                <a16:creationId xmlns:a16="http://schemas.microsoft.com/office/drawing/2014/main" id="{6EE59B54-8765-421D-9148-F60A97695BCB}"/>
              </a:ext>
            </a:extLst>
          </p:cNvPr>
          <p:cNvSpPr txBox="1">
            <a:spLocks/>
          </p:cNvSpPr>
          <p:nvPr/>
        </p:nvSpPr>
        <p:spPr>
          <a:xfrm>
            <a:off x="1076422" y="3306774"/>
            <a:ext cx="2538381" cy="508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697" indent="0">
              <a:buNone/>
            </a:pPr>
            <a:r>
              <a:rPr lang="it-IT" sz="1600" b="1" dirty="0">
                <a:solidFill>
                  <a:srgbClr val="97010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Algoritmi di </a:t>
            </a:r>
            <a:r>
              <a:rPr lang="it-IT" sz="1600" b="1" dirty="0" err="1">
                <a:solidFill>
                  <a:srgbClr val="97010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pathfinding</a:t>
            </a:r>
            <a:endParaRPr lang="it-IT" sz="1600" b="1" dirty="0">
              <a:solidFill>
                <a:srgbClr val="97010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egnaposto testo 2">
            <a:extLst>
              <a:ext uri="{FF2B5EF4-FFF2-40B4-BE49-F238E27FC236}">
                <a16:creationId xmlns:a16="http://schemas.microsoft.com/office/drawing/2014/main" id="{7C1A429F-E89B-CF9A-94B5-8DDC71FF32F0}"/>
              </a:ext>
            </a:extLst>
          </p:cNvPr>
          <p:cNvSpPr txBox="1">
            <a:spLocks/>
          </p:cNvSpPr>
          <p:nvPr/>
        </p:nvSpPr>
        <p:spPr>
          <a:xfrm>
            <a:off x="563664" y="2454949"/>
            <a:ext cx="3563899" cy="508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697" indent="0">
              <a:buNone/>
            </a:pPr>
            <a:r>
              <a:rPr lang="it-IT" sz="1600" b="1" dirty="0">
                <a:solidFill>
                  <a:srgbClr val="97010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Algoritmi per la gestione della fisica</a:t>
            </a:r>
          </a:p>
        </p:txBody>
      </p:sp>
      <p:sp>
        <p:nvSpPr>
          <p:cNvPr id="14" name="Segnaposto testo 2">
            <a:extLst>
              <a:ext uri="{FF2B5EF4-FFF2-40B4-BE49-F238E27FC236}">
                <a16:creationId xmlns:a16="http://schemas.microsoft.com/office/drawing/2014/main" id="{93B25CBA-3585-EE9D-F562-82D10F260672}"/>
              </a:ext>
            </a:extLst>
          </p:cNvPr>
          <p:cNvSpPr txBox="1">
            <a:spLocks/>
          </p:cNvSpPr>
          <p:nvPr/>
        </p:nvSpPr>
        <p:spPr>
          <a:xfrm>
            <a:off x="4859800" y="1104224"/>
            <a:ext cx="3986832" cy="1201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697" indent="0">
              <a:buNone/>
            </a:pPr>
            <a:r>
              <a:rPr lang="it-IT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Gli algoritmi per gestire il movimento dei personaggi, sia dei giocatori che dei nemici, sono fondamentali. Questi algoritmi determinano come i personaggi si muovono sulla mappa e come interagiscono con gli ostacoli e gli altri personaggi.</a:t>
            </a:r>
            <a:br>
              <a:rPr lang="it-IT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sz="1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egnaposto testo 2">
            <a:extLst>
              <a:ext uri="{FF2B5EF4-FFF2-40B4-BE49-F238E27FC236}">
                <a16:creationId xmlns:a16="http://schemas.microsoft.com/office/drawing/2014/main" id="{B14FC930-6C04-C0BF-F23A-A24106C630C9}"/>
              </a:ext>
            </a:extLst>
          </p:cNvPr>
          <p:cNvSpPr txBox="1">
            <a:spLocks/>
          </p:cNvSpPr>
          <p:nvPr/>
        </p:nvSpPr>
        <p:spPr>
          <a:xfrm>
            <a:off x="4859801" y="2377788"/>
            <a:ext cx="3986831" cy="779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697" indent="0">
              <a:buNone/>
            </a:pPr>
            <a:r>
              <a:rPr lang="it-IT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 rilevare le collisioni tra personaggi, ostacoli o attacchi per garantire un comportamento realistico e coerente del mondo di gioco.</a:t>
            </a: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CB5AF4BD-54F6-39EC-A90D-A0BD24981DBB}"/>
              </a:ext>
            </a:extLst>
          </p:cNvPr>
          <p:cNvSpPr txBox="1">
            <a:spLocks/>
          </p:cNvSpPr>
          <p:nvPr/>
        </p:nvSpPr>
        <p:spPr>
          <a:xfrm>
            <a:off x="4859800" y="3182441"/>
            <a:ext cx="3957047" cy="1006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047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697" indent="0">
              <a:buNone/>
            </a:pPr>
            <a:r>
              <a:rPr lang="it-IT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 il gioco dovesse  includere nemici o personaggi non giocanti che devono muoversi autonomamente sulla mappa.</a:t>
            </a:r>
            <a:br>
              <a:rPr lang="it-IT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sz="1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982250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14" grpId="0"/>
      <p:bldP spid="15" grpId="0"/>
      <p:bldP spid="16" grpId="0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1DBD85A54A94F4CB06B0FDE03B64861" ma:contentTypeVersion="4" ma:contentTypeDescription="Creare un nuovo documento." ma:contentTypeScope="" ma:versionID="d1081baf7d86d0309a53b866efe8391b">
  <xsd:schema xmlns:xsd="http://www.w3.org/2001/XMLSchema" xmlns:xs="http://www.w3.org/2001/XMLSchema" xmlns:p="http://schemas.microsoft.com/office/2006/metadata/properties" xmlns:ns2="f4d0b4fd-4d6a-4d84-99ba-78834502aa99" targetNamespace="http://schemas.microsoft.com/office/2006/metadata/properties" ma:root="true" ma:fieldsID="f8e81708ad4365acd2a9a0d9fa80ea80" ns2:_="">
    <xsd:import namespace="f4d0b4fd-4d6a-4d84-99ba-78834502aa9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d0b4fd-4d6a-4d84-99ba-78834502aa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80882DF-CEB6-432F-832C-4646954F3842}">
  <ds:schemaRefs>
    <ds:schemaRef ds:uri="f4d0b4fd-4d6a-4d84-99ba-78834502aa9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86975C91-A944-4570-A456-8F02B21E7069}">
  <ds:schemaRefs>
    <ds:schemaRef ds:uri="http://schemas.microsoft.com/office/2006/metadata/properties"/>
    <ds:schemaRef ds:uri="http://purl.org/dc/dcmitype/"/>
    <ds:schemaRef ds:uri="http://schemas.microsoft.com/office/2006/documentManagement/types"/>
    <ds:schemaRef ds:uri="http://www.w3.org/XML/1998/namespace"/>
    <ds:schemaRef ds:uri="http://purl.org/dc/elements/1.1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f4d0b4fd-4d6a-4d84-99ba-78834502aa99"/>
  </ds:schemaRefs>
</ds:datastoreItem>
</file>

<file path=customXml/itemProps3.xml><?xml version="1.0" encoding="utf-8"?>
<ds:datastoreItem xmlns:ds="http://schemas.openxmlformats.org/officeDocument/2006/customXml" ds:itemID="{0F93CC56-BD11-4B9C-8EF7-B7355EFA7DC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702</Words>
  <Application>Microsoft Office PowerPoint</Application>
  <PresentationFormat>Presentazione su schermo (16:9)</PresentationFormat>
  <Paragraphs>58</Paragraphs>
  <Slides>10</Slides>
  <Notes>10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4" baseType="lpstr">
      <vt:lpstr>Arial</vt:lpstr>
      <vt:lpstr>Old English Text MT</vt:lpstr>
      <vt:lpstr>Times New Roman</vt:lpstr>
      <vt:lpstr>Simple Light</vt:lpstr>
      <vt:lpstr>Presentazione standard di PowerPoint</vt:lpstr>
      <vt:lpstr>Idea</vt:lpstr>
      <vt:lpstr>Target</vt:lpstr>
      <vt:lpstr>Tema e ambientazione</vt:lpstr>
      <vt:lpstr>Meccaniche core</vt:lpstr>
      <vt:lpstr>Meccaniche e progressione</vt:lpstr>
      <vt:lpstr>Art Style</vt:lpstr>
      <vt:lpstr>Strumenti per lo sviluppo</vt:lpstr>
      <vt:lpstr>Dettagli Tecnici</vt:lpstr>
      <vt:lpstr>Tres Amigos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cp:lastModifiedBy>GUERRIERO MARCO</cp:lastModifiedBy>
  <cp:revision>1</cp:revision>
  <dcterms:modified xsi:type="dcterms:W3CDTF">2024-05-02T11:21:54Z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0x01010091DBD85A54A94F4CB06B0FDE03B64861</vt:lpwstr>
  </property>
</Properties>
</file>